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69"/>
  </p:notesMasterIdLst>
  <p:sldIdLst>
    <p:sldId id="4777" r:id="rId3"/>
    <p:sldId id="4702" r:id="rId4"/>
    <p:sldId id="4761" r:id="rId5"/>
    <p:sldId id="4776" r:id="rId6"/>
    <p:sldId id="4765" r:id="rId7"/>
    <p:sldId id="257" r:id="rId8"/>
    <p:sldId id="2141" r:id="rId9"/>
    <p:sldId id="2191" r:id="rId10"/>
    <p:sldId id="2123" r:id="rId11"/>
    <p:sldId id="2234" r:id="rId12"/>
    <p:sldId id="2236" r:id="rId13"/>
    <p:sldId id="2235" r:id="rId14"/>
    <p:sldId id="2238" r:id="rId15"/>
    <p:sldId id="2240" r:id="rId16"/>
    <p:sldId id="4762" r:id="rId17"/>
    <p:sldId id="4763" r:id="rId18"/>
    <p:sldId id="4768" r:id="rId19"/>
    <p:sldId id="4767" r:id="rId20"/>
    <p:sldId id="4764" r:id="rId21"/>
    <p:sldId id="2237" r:id="rId22"/>
    <p:sldId id="2241" r:id="rId23"/>
    <p:sldId id="2242" r:id="rId24"/>
    <p:sldId id="2246" r:id="rId25"/>
    <p:sldId id="262" r:id="rId26"/>
    <p:sldId id="2244" r:id="rId27"/>
    <p:sldId id="2245" r:id="rId28"/>
    <p:sldId id="2247" r:id="rId29"/>
    <p:sldId id="2243" r:id="rId30"/>
    <p:sldId id="2250" r:id="rId31"/>
    <p:sldId id="2183" r:id="rId32"/>
    <p:sldId id="2173" r:id="rId33"/>
    <p:sldId id="2166" r:id="rId34"/>
    <p:sldId id="2179" r:id="rId35"/>
    <p:sldId id="2259" r:id="rId36"/>
    <p:sldId id="2169" r:id="rId37"/>
    <p:sldId id="2145" r:id="rId38"/>
    <p:sldId id="2256" r:id="rId39"/>
    <p:sldId id="396" r:id="rId40"/>
    <p:sldId id="397" r:id="rId41"/>
    <p:sldId id="398" r:id="rId42"/>
    <p:sldId id="404" r:id="rId43"/>
    <p:sldId id="4769" r:id="rId44"/>
    <p:sldId id="4770" r:id="rId45"/>
    <p:sldId id="2186" r:id="rId46"/>
    <p:sldId id="2260" r:id="rId47"/>
    <p:sldId id="2258" r:id="rId48"/>
    <p:sldId id="2262" r:id="rId49"/>
    <p:sldId id="2264" r:id="rId50"/>
    <p:sldId id="2266" r:id="rId51"/>
    <p:sldId id="4771" r:id="rId52"/>
    <p:sldId id="2267" r:id="rId53"/>
    <p:sldId id="4773" r:id="rId54"/>
    <p:sldId id="4774" r:id="rId55"/>
    <p:sldId id="4775" r:id="rId56"/>
    <p:sldId id="4772" r:id="rId57"/>
    <p:sldId id="2249" r:id="rId58"/>
    <p:sldId id="2248" r:id="rId59"/>
    <p:sldId id="2270" r:id="rId60"/>
    <p:sldId id="2251" r:id="rId61"/>
    <p:sldId id="2252" r:id="rId62"/>
    <p:sldId id="2253" r:id="rId63"/>
    <p:sldId id="2254" r:id="rId64"/>
    <p:sldId id="2255" r:id="rId65"/>
    <p:sldId id="2271" r:id="rId66"/>
    <p:sldId id="2272" r:id="rId67"/>
    <p:sldId id="2269" r:id="rId6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showGuides="1">
      <p:cViewPr varScale="1">
        <p:scale>
          <a:sx n="89" d="100"/>
          <a:sy n="89" d="100"/>
        </p:scale>
        <p:origin x="57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087F8326-8270-4061-9DEA-5D870FB70A44}"/>
    <pc:docChg chg="undo redo custSel addSld delSld modSld sldOrd">
      <pc:chgData name="Coert van Gemeren" userId="ee94f769-9ead-425e-bee1-f2c948ef7f16" providerId="ADAL" clId="{087F8326-8270-4061-9DEA-5D870FB70A44}" dt="2025-05-19T13:01:53.457" v="1893" actId="20577"/>
      <pc:docMkLst>
        <pc:docMk/>
      </pc:docMkLst>
      <pc:sldChg chg="modSp mod">
        <pc:chgData name="Coert van Gemeren" userId="ee94f769-9ead-425e-bee1-f2c948ef7f16" providerId="ADAL" clId="{087F8326-8270-4061-9DEA-5D870FB70A44}" dt="2025-05-19T13:01:53.457" v="1893" actId="20577"/>
        <pc:sldMkLst>
          <pc:docMk/>
          <pc:sldMk cId="4034597899" sldId="257"/>
        </pc:sldMkLst>
        <pc:spChg chg="mod">
          <ac:chgData name="Coert van Gemeren" userId="ee94f769-9ead-425e-bee1-f2c948ef7f16" providerId="ADAL" clId="{087F8326-8270-4061-9DEA-5D870FB70A44}" dt="2025-05-19T13:01:53.457" v="1893" actId="20577"/>
          <ac:spMkLst>
            <pc:docMk/>
            <pc:sldMk cId="4034597899" sldId="257"/>
            <ac:spMk id="2" creationId="{FE065C0B-72C8-2763-874F-996B58085E30}"/>
          </ac:spMkLst>
        </pc:spChg>
      </pc:sldChg>
      <pc:sldChg chg="delSp modSp add mod modAnim">
        <pc:chgData name="Coert van Gemeren" userId="ee94f769-9ead-425e-bee1-f2c948ef7f16" providerId="ADAL" clId="{087F8326-8270-4061-9DEA-5D870FB70A44}" dt="2025-05-19T12:46:46.251" v="1888" actId="20577"/>
        <pc:sldMkLst>
          <pc:docMk/>
          <pc:sldMk cId="2481869700" sldId="396"/>
        </pc:sldMkLst>
        <pc:spChg chg="mod">
          <ac:chgData name="Coert van Gemeren" userId="ee94f769-9ead-425e-bee1-f2c948ef7f16" providerId="ADAL" clId="{087F8326-8270-4061-9DEA-5D870FB70A44}" dt="2025-05-19T09:58:10.531" v="403" actId="27636"/>
          <ac:spMkLst>
            <pc:docMk/>
            <pc:sldMk cId="2481869700" sldId="396"/>
            <ac:spMk id="4" creationId="{E1E7D98D-6710-41D2-B258-E1A1059D29F8}"/>
          </ac:spMkLst>
        </pc:spChg>
        <pc:spChg chg="mod">
          <ac:chgData name="Coert van Gemeren" userId="ee94f769-9ead-425e-bee1-f2c948ef7f16" providerId="ADAL" clId="{087F8326-8270-4061-9DEA-5D870FB70A44}" dt="2025-05-19T09:58:10.522" v="402" actId="27636"/>
          <ac:spMkLst>
            <pc:docMk/>
            <pc:sldMk cId="2481869700" sldId="396"/>
            <ac:spMk id="12" creationId="{1BAD3C5B-E77F-73C1-83FD-E55E6FCDF164}"/>
          </ac:spMkLst>
        </pc:spChg>
        <pc:spChg chg="mod">
          <ac:chgData name="Coert van Gemeren" userId="ee94f769-9ead-425e-bee1-f2c948ef7f16" providerId="ADAL" clId="{087F8326-8270-4061-9DEA-5D870FB70A44}" dt="2025-05-19T12:46:46.251" v="1888" actId="20577"/>
          <ac:spMkLst>
            <pc:docMk/>
            <pc:sldMk cId="2481869700" sldId="396"/>
            <ac:spMk id="15" creationId="{40F1DF5B-353A-4270-8C10-6A1509441174}"/>
          </ac:spMkLst>
        </pc:spChg>
        <pc:spChg chg="mod topLvl">
          <ac:chgData name="Coert van Gemeren" userId="ee94f769-9ead-425e-bee1-f2c948ef7f16" providerId="ADAL" clId="{087F8326-8270-4061-9DEA-5D870FB70A44}" dt="2025-05-19T09:59:01.951" v="409" actId="165"/>
          <ac:spMkLst>
            <pc:docMk/>
            <pc:sldMk cId="2481869700" sldId="396"/>
            <ac:spMk id="47" creationId="{2BBD3B3F-3745-C4E8-E05E-C8FA22A28A33}"/>
          </ac:spMkLst>
        </pc:spChg>
        <pc:spChg chg="mod topLvl">
          <ac:chgData name="Coert van Gemeren" userId="ee94f769-9ead-425e-bee1-f2c948ef7f16" providerId="ADAL" clId="{087F8326-8270-4061-9DEA-5D870FB70A44}" dt="2025-05-19T09:59:01.951" v="409" actId="165"/>
          <ac:spMkLst>
            <pc:docMk/>
            <pc:sldMk cId="2481869700" sldId="396"/>
            <ac:spMk id="48" creationId="{6A240FC5-591A-2F3B-B7B8-8BC1A7551A78}"/>
          </ac:spMkLst>
        </pc:spChg>
        <pc:picChg chg="mod topLvl">
          <ac:chgData name="Coert van Gemeren" userId="ee94f769-9ead-425e-bee1-f2c948ef7f16" providerId="ADAL" clId="{087F8326-8270-4061-9DEA-5D870FB70A44}" dt="2025-05-19T09:59:10.591" v="410"/>
          <ac:picMkLst>
            <pc:docMk/>
            <pc:sldMk cId="2481869700" sldId="396"/>
            <ac:picMk id="44" creationId="{2D476FFF-4B8D-7D23-7EEA-59D1FE08EFB8}"/>
          </ac:picMkLst>
        </pc:picChg>
        <pc:picChg chg="mod topLvl">
          <ac:chgData name="Coert van Gemeren" userId="ee94f769-9ead-425e-bee1-f2c948ef7f16" providerId="ADAL" clId="{087F8326-8270-4061-9DEA-5D870FB70A44}" dt="2025-05-19T09:59:01.951" v="409" actId="165"/>
          <ac:picMkLst>
            <pc:docMk/>
            <pc:sldMk cId="2481869700" sldId="396"/>
            <ac:picMk id="45" creationId="{3102F5DC-34F4-5BE9-42B9-1D8A1F5BA96B}"/>
          </ac:picMkLst>
        </pc:picChg>
        <pc:picChg chg="mod topLvl">
          <ac:chgData name="Coert van Gemeren" userId="ee94f769-9ead-425e-bee1-f2c948ef7f16" providerId="ADAL" clId="{087F8326-8270-4061-9DEA-5D870FB70A44}" dt="2025-05-19T09:59:01.951" v="409" actId="165"/>
          <ac:picMkLst>
            <pc:docMk/>
            <pc:sldMk cId="2481869700" sldId="396"/>
            <ac:picMk id="46" creationId="{654C2B0F-7900-908D-A36B-5B530732B18F}"/>
          </ac:picMkLst>
        </pc:picChg>
      </pc:sldChg>
      <pc:sldChg chg="delSp modSp add mod">
        <pc:chgData name="Coert van Gemeren" userId="ee94f769-9ead-425e-bee1-f2c948ef7f16" providerId="ADAL" clId="{087F8326-8270-4061-9DEA-5D870FB70A44}" dt="2025-05-19T12:46:50.277" v="1890" actId="27636"/>
        <pc:sldMkLst>
          <pc:docMk/>
          <pc:sldMk cId="4103955473" sldId="397"/>
        </pc:sldMkLst>
        <pc:spChg chg="mod">
          <ac:chgData name="Coert van Gemeren" userId="ee94f769-9ead-425e-bee1-f2c948ef7f16" providerId="ADAL" clId="{087F8326-8270-4061-9DEA-5D870FB70A44}" dt="2025-05-19T09:58:38.069" v="407" actId="27636"/>
          <ac:spMkLst>
            <pc:docMk/>
            <pc:sldMk cId="4103955473" sldId="397"/>
            <ac:spMk id="4" creationId="{E1E7D98D-6710-41D2-B258-E1A1059D29F8}"/>
          </ac:spMkLst>
        </pc:spChg>
        <pc:spChg chg="mod">
          <ac:chgData name="Coert van Gemeren" userId="ee94f769-9ead-425e-bee1-f2c948ef7f16" providerId="ADAL" clId="{087F8326-8270-4061-9DEA-5D870FB70A44}" dt="2025-05-19T10:00:57.676" v="413" actId="1076"/>
          <ac:spMkLst>
            <pc:docMk/>
            <pc:sldMk cId="4103955473" sldId="397"/>
            <ac:spMk id="5" creationId="{8F9DC2C5-46CA-9E36-7EC9-A9834D683392}"/>
          </ac:spMkLst>
        </pc:spChg>
        <pc:spChg chg="mod">
          <ac:chgData name="Coert van Gemeren" userId="ee94f769-9ead-425e-bee1-f2c948ef7f16" providerId="ADAL" clId="{087F8326-8270-4061-9DEA-5D870FB70A44}" dt="2025-05-19T09:58:38.063" v="406" actId="27636"/>
          <ac:spMkLst>
            <pc:docMk/>
            <pc:sldMk cId="4103955473" sldId="397"/>
            <ac:spMk id="12" creationId="{1BAD3C5B-E77F-73C1-83FD-E55E6FCDF164}"/>
          </ac:spMkLst>
        </pc:spChg>
        <pc:spChg chg="mod">
          <ac:chgData name="Coert van Gemeren" userId="ee94f769-9ead-425e-bee1-f2c948ef7f16" providerId="ADAL" clId="{087F8326-8270-4061-9DEA-5D870FB70A44}" dt="2025-05-19T12:46:50.277" v="1890" actId="27636"/>
          <ac:spMkLst>
            <pc:docMk/>
            <pc:sldMk cId="4103955473" sldId="397"/>
            <ac:spMk id="15" creationId="{40F1DF5B-353A-4270-8C10-6A1509441174}"/>
          </ac:spMkLst>
        </pc:spChg>
      </pc:sldChg>
      <pc:sldChg chg="modSp add mod modShow">
        <pc:chgData name="Coert van Gemeren" userId="ee94f769-9ead-425e-bee1-f2c948ef7f16" providerId="ADAL" clId="{087F8326-8270-4061-9DEA-5D870FB70A44}" dt="2025-05-19T12:44:30.060" v="1872" actId="729"/>
        <pc:sldMkLst>
          <pc:docMk/>
          <pc:sldMk cId="2023751666" sldId="398"/>
        </pc:sldMkLst>
        <pc:spChg chg="mod">
          <ac:chgData name="Coert van Gemeren" userId="ee94f769-9ead-425e-bee1-f2c948ef7f16" providerId="ADAL" clId="{087F8326-8270-4061-9DEA-5D870FB70A44}" dt="2025-05-19T10:02:09.923" v="432" actId="27636"/>
          <ac:spMkLst>
            <pc:docMk/>
            <pc:sldMk cId="2023751666" sldId="398"/>
            <ac:spMk id="4" creationId="{E1E7D98D-6710-41D2-B258-E1A1059D29F8}"/>
          </ac:spMkLst>
        </pc:spChg>
        <pc:spChg chg="mod">
          <ac:chgData name="Coert van Gemeren" userId="ee94f769-9ead-425e-bee1-f2c948ef7f16" providerId="ADAL" clId="{087F8326-8270-4061-9DEA-5D870FB70A44}" dt="2025-05-19T10:02:09.929" v="433" actId="27636"/>
          <ac:spMkLst>
            <pc:docMk/>
            <pc:sldMk cId="2023751666" sldId="398"/>
            <ac:spMk id="12" creationId="{1BAD3C5B-E77F-73C1-83FD-E55E6FCDF164}"/>
          </ac:spMkLst>
        </pc:spChg>
        <pc:spChg chg="mod">
          <ac:chgData name="Coert van Gemeren" userId="ee94f769-9ead-425e-bee1-f2c948ef7f16" providerId="ADAL" clId="{087F8326-8270-4061-9DEA-5D870FB70A44}" dt="2025-05-19T10:02:43.141" v="447" actId="20577"/>
          <ac:spMkLst>
            <pc:docMk/>
            <pc:sldMk cId="2023751666" sldId="398"/>
            <ac:spMk id="15" creationId="{40F1DF5B-353A-4270-8C10-6A1509441174}"/>
          </ac:spMkLst>
        </pc:spChg>
        <pc:picChg chg="mod">
          <ac:chgData name="Coert van Gemeren" userId="ee94f769-9ead-425e-bee1-f2c948ef7f16" providerId="ADAL" clId="{087F8326-8270-4061-9DEA-5D870FB70A44}" dt="2025-05-19T10:02:35.682" v="438"/>
          <ac:picMkLst>
            <pc:docMk/>
            <pc:sldMk cId="2023751666" sldId="398"/>
            <ac:picMk id="9" creationId="{F870EEFA-5069-55FB-30B1-8D3188B4FF8A}"/>
          </ac:picMkLst>
        </pc:picChg>
      </pc:sldChg>
      <pc:sldChg chg="delSp modSp add mod modShow">
        <pc:chgData name="Coert van Gemeren" userId="ee94f769-9ead-425e-bee1-f2c948ef7f16" providerId="ADAL" clId="{087F8326-8270-4061-9DEA-5D870FB70A44}" dt="2025-05-19T12:45:07.136" v="1875" actId="729"/>
        <pc:sldMkLst>
          <pc:docMk/>
          <pc:sldMk cId="2781612091" sldId="404"/>
        </pc:sldMkLst>
        <pc:spChg chg="mod">
          <ac:chgData name="Coert van Gemeren" userId="ee94f769-9ead-425e-bee1-f2c948ef7f16" providerId="ADAL" clId="{087F8326-8270-4061-9DEA-5D870FB70A44}" dt="2025-05-19T10:04:18.157" v="548" actId="1076"/>
          <ac:spMkLst>
            <pc:docMk/>
            <pc:sldMk cId="2781612091" sldId="404"/>
            <ac:spMk id="2" creationId="{3C1E49AB-1883-BD2D-2D10-12536B768190}"/>
          </ac:spMkLst>
        </pc:spChg>
        <pc:spChg chg="mod">
          <ac:chgData name="Coert van Gemeren" userId="ee94f769-9ead-425e-bee1-f2c948ef7f16" providerId="ADAL" clId="{087F8326-8270-4061-9DEA-5D870FB70A44}" dt="2025-05-19T10:02:16.931" v="436" actId="27636"/>
          <ac:spMkLst>
            <pc:docMk/>
            <pc:sldMk cId="2781612091" sldId="404"/>
            <ac:spMk id="4" creationId="{E1E7D98D-6710-41D2-B258-E1A1059D29F8}"/>
          </ac:spMkLst>
        </pc:spChg>
        <pc:spChg chg="mod">
          <ac:chgData name="Coert van Gemeren" userId="ee94f769-9ead-425e-bee1-f2c948ef7f16" providerId="ADAL" clId="{087F8326-8270-4061-9DEA-5D870FB70A44}" dt="2025-05-19T10:02:16.931" v="435" actId="27636"/>
          <ac:spMkLst>
            <pc:docMk/>
            <pc:sldMk cId="2781612091" sldId="404"/>
            <ac:spMk id="12" creationId="{1BAD3C5B-E77F-73C1-83FD-E55E6FCDF164}"/>
          </ac:spMkLst>
        </pc:spChg>
        <pc:spChg chg="mod">
          <ac:chgData name="Coert van Gemeren" userId="ee94f769-9ead-425e-bee1-f2c948ef7f16" providerId="ADAL" clId="{087F8326-8270-4061-9DEA-5D870FB70A44}" dt="2025-05-19T10:08:25.720" v="600" actId="20577"/>
          <ac:spMkLst>
            <pc:docMk/>
            <pc:sldMk cId="2781612091" sldId="404"/>
            <ac:spMk id="15" creationId="{40F1DF5B-353A-4270-8C10-6A1509441174}"/>
          </ac:spMkLst>
        </pc:spChg>
      </pc:sldChg>
      <pc:sldChg chg="addSp delSp modSp mod">
        <pc:chgData name="Coert van Gemeren" userId="ee94f769-9ead-425e-bee1-f2c948ef7f16" providerId="ADAL" clId="{087F8326-8270-4061-9DEA-5D870FB70A44}" dt="2025-05-19T09:21:15.446" v="125" actId="478"/>
        <pc:sldMkLst>
          <pc:docMk/>
          <pc:sldMk cId="2913788630" sldId="2141"/>
        </pc:sldMkLst>
        <pc:spChg chg="mod">
          <ac:chgData name="Coert van Gemeren" userId="ee94f769-9ead-425e-bee1-f2c948ef7f16" providerId="ADAL" clId="{087F8326-8270-4061-9DEA-5D870FB70A44}" dt="2025-05-19T09:20:41.296" v="120" actId="20577"/>
          <ac:spMkLst>
            <pc:docMk/>
            <pc:sldMk cId="2913788630" sldId="2141"/>
            <ac:spMk id="3" creationId="{89A9735A-E9A7-9B47-B6BF-58DDB7416809}"/>
          </ac:spMkLst>
        </pc:spChg>
        <pc:spChg chg="mod">
          <ac:chgData name="Coert van Gemeren" userId="ee94f769-9ead-425e-bee1-f2c948ef7f16" providerId="ADAL" clId="{087F8326-8270-4061-9DEA-5D870FB70A44}" dt="2025-05-19T09:20:20.115" v="73" actId="20577"/>
          <ac:spMkLst>
            <pc:docMk/>
            <pc:sldMk cId="2913788630" sldId="2141"/>
            <ac:spMk id="4" creationId="{4A94F5E4-0B37-D057-078C-268E07C7EBC5}"/>
          </ac:spMkLst>
        </pc:spChg>
        <pc:spChg chg="add mod">
          <ac:chgData name="Coert van Gemeren" userId="ee94f769-9ead-425e-bee1-f2c948ef7f16" providerId="ADAL" clId="{087F8326-8270-4061-9DEA-5D870FB70A44}" dt="2025-05-19T09:20:58.871" v="122" actId="6549"/>
          <ac:spMkLst>
            <pc:docMk/>
            <pc:sldMk cId="2913788630" sldId="2141"/>
            <ac:spMk id="14" creationId="{44B88961-FC08-1DDE-0181-6AF65926F2F5}"/>
          </ac:spMkLst>
        </pc:spChg>
      </pc:sldChg>
      <pc:sldChg chg="modSp mod modNotesTx">
        <pc:chgData name="Coert van Gemeren" userId="ee94f769-9ead-425e-bee1-f2c948ef7f16" providerId="ADAL" clId="{087F8326-8270-4061-9DEA-5D870FB70A44}" dt="2025-05-19T09:45:27.080" v="395" actId="20577"/>
        <pc:sldMkLst>
          <pc:docMk/>
          <pc:sldMk cId="295184326" sldId="2145"/>
        </pc:sldMkLst>
        <pc:spChg chg="mod">
          <ac:chgData name="Coert van Gemeren" userId="ee94f769-9ead-425e-bee1-f2c948ef7f16" providerId="ADAL" clId="{087F8326-8270-4061-9DEA-5D870FB70A44}" dt="2025-05-19T09:45:27.080" v="395" actId="20577"/>
          <ac:spMkLst>
            <pc:docMk/>
            <pc:sldMk cId="295184326" sldId="2145"/>
            <ac:spMk id="7" creationId="{802ED545-6CF2-D56E-B34E-E15F42471666}"/>
          </ac:spMkLst>
        </pc:spChg>
      </pc:sldChg>
      <pc:sldChg chg="modSp mod">
        <pc:chgData name="Coert van Gemeren" userId="ee94f769-9ead-425e-bee1-f2c948ef7f16" providerId="ADAL" clId="{087F8326-8270-4061-9DEA-5D870FB70A44}" dt="2025-05-19T09:40:51.942" v="356" actId="20577"/>
        <pc:sldMkLst>
          <pc:docMk/>
          <pc:sldMk cId="736594254" sldId="2173"/>
        </pc:sldMkLst>
        <pc:spChg chg="mod">
          <ac:chgData name="Coert van Gemeren" userId="ee94f769-9ead-425e-bee1-f2c948ef7f16" providerId="ADAL" clId="{087F8326-8270-4061-9DEA-5D870FB70A44}" dt="2025-05-19T09:38:43.820" v="265" actId="20577"/>
          <ac:spMkLst>
            <pc:docMk/>
            <pc:sldMk cId="736594254" sldId="2173"/>
            <ac:spMk id="2" creationId="{FD0F7E90-801E-4FDF-5011-E2B4BD3D4816}"/>
          </ac:spMkLst>
        </pc:spChg>
        <pc:spChg chg="mod">
          <ac:chgData name="Coert van Gemeren" userId="ee94f769-9ead-425e-bee1-f2c948ef7f16" providerId="ADAL" clId="{087F8326-8270-4061-9DEA-5D870FB70A44}" dt="2025-05-19T09:40:46.603" v="355" actId="20577"/>
          <ac:spMkLst>
            <pc:docMk/>
            <pc:sldMk cId="736594254" sldId="2173"/>
            <ac:spMk id="7" creationId="{15F81E51-BCD3-0CB8-CBBD-A37AD02C74AD}"/>
          </ac:spMkLst>
        </pc:spChg>
        <pc:spChg chg="mod">
          <ac:chgData name="Coert van Gemeren" userId="ee94f769-9ead-425e-bee1-f2c948ef7f16" providerId="ADAL" clId="{087F8326-8270-4061-9DEA-5D870FB70A44}" dt="2025-05-19T09:40:51.942" v="356" actId="20577"/>
          <ac:spMkLst>
            <pc:docMk/>
            <pc:sldMk cId="736594254" sldId="2173"/>
            <ac:spMk id="12" creationId="{ECC415C7-01F7-FF5C-663C-4B5AB1628239}"/>
          </ac:spMkLst>
        </pc:spChg>
      </pc:sldChg>
      <pc:sldChg chg="addSp modSp mod modAnim">
        <pc:chgData name="Coert van Gemeren" userId="ee94f769-9ead-425e-bee1-f2c948ef7f16" providerId="ADAL" clId="{087F8326-8270-4061-9DEA-5D870FB70A44}" dt="2025-05-19T09:40:08.171" v="354"/>
        <pc:sldMkLst>
          <pc:docMk/>
          <pc:sldMk cId="1879255461" sldId="2183"/>
        </pc:sldMkLst>
        <pc:spChg chg="add mod">
          <ac:chgData name="Coert van Gemeren" userId="ee94f769-9ead-425e-bee1-f2c948ef7f16" providerId="ADAL" clId="{087F8326-8270-4061-9DEA-5D870FB70A44}" dt="2025-05-19T09:39:39.995" v="349" actId="1076"/>
          <ac:spMkLst>
            <pc:docMk/>
            <pc:sldMk cId="1879255461" sldId="2183"/>
            <ac:spMk id="3" creationId="{177A3790-4C9A-9845-61AD-FEAAFFF34DDE}"/>
          </ac:spMkLst>
        </pc:spChg>
        <pc:spChg chg="add mod">
          <ac:chgData name="Coert van Gemeren" userId="ee94f769-9ead-425e-bee1-f2c948ef7f16" providerId="ADAL" clId="{087F8326-8270-4061-9DEA-5D870FB70A44}" dt="2025-05-19T09:39:58.539" v="352" actId="20577"/>
          <ac:spMkLst>
            <pc:docMk/>
            <pc:sldMk cId="1879255461" sldId="2183"/>
            <ac:spMk id="21" creationId="{A8CB11B3-D5D1-850A-40FB-7A093AAE0608}"/>
          </ac:spMkLst>
        </pc:spChg>
      </pc:sldChg>
      <pc:sldChg chg="mod modShow">
        <pc:chgData name="Coert van Gemeren" userId="ee94f769-9ead-425e-bee1-f2c948ef7f16" providerId="ADAL" clId="{087F8326-8270-4061-9DEA-5D870FB70A44}" dt="2025-05-19T10:01:18.475" v="414" actId="729"/>
        <pc:sldMkLst>
          <pc:docMk/>
          <pc:sldMk cId="975508173" sldId="2186"/>
        </pc:sldMkLst>
      </pc:sldChg>
      <pc:sldChg chg="modSp mod">
        <pc:chgData name="Coert van Gemeren" userId="ee94f769-9ead-425e-bee1-f2c948ef7f16" providerId="ADAL" clId="{087F8326-8270-4061-9DEA-5D870FB70A44}" dt="2025-05-19T12:54:21.557" v="1892" actId="6549"/>
        <pc:sldMkLst>
          <pc:docMk/>
          <pc:sldMk cId="133200789" sldId="2249"/>
        </pc:sldMkLst>
        <pc:spChg chg="mod">
          <ac:chgData name="Coert van Gemeren" userId="ee94f769-9ead-425e-bee1-f2c948ef7f16" providerId="ADAL" clId="{087F8326-8270-4061-9DEA-5D870FB70A44}" dt="2025-05-19T12:54:21.557" v="1892" actId="6549"/>
          <ac:spMkLst>
            <pc:docMk/>
            <pc:sldMk cId="133200789" sldId="2249"/>
            <ac:spMk id="4" creationId="{4971CF41-CA86-FC73-A76F-82AFD7E00F25}"/>
          </ac:spMkLst>
        </pc:spChg>
      </pc:sldChg>
      <pc:sldChg chg="modSp mod">
        <pc:chgData name="Coert van Gemeren" userId="ee94f769-9ead-425e-bee1-f2c948ef7f16" providerId="ADAL" clId="{087F8326-8270-4061-9DEA-5D870FB70A44}" dt="2025-05-19T09:49:17.266" v="398" actId="20577"/>
        <pc:sldMkLst>
          <pc:docMk/>
          <pc:sldMk cId="3738799010" sldId="2256"/>
        </pc:sldMkLst>
        <pc:spChg chg="mod">
          <ac:chgData name="Coert van Gemeren" userId="ee94f769-9ead-425e-bee1-f2c948ef7f16" providerId="ADAL" clId="{087F8326-8270-4061-9DEA-5D870FB70A44}" dt="2025-05-19T09:49:17.266" v="398" actId="20577"/>
          <ac:spMkLst>
            <pc:docMk/>
            <pc:sldMk cId="3738799010" sldId="2256"/>
            <ac:spMk id="3" creationId="{F9A409BB-F9EE-6E01-272A-56494031E3E8}"/>
          </ac:spMkLst>
        </pc:spChg>
      </pc:sldChg>
      <pc:sldChg chg="modSp mod modShow">
        <pc:chgData name="Coert van Gemeren" userId="ee94f769-9ead-425e-bee1-f2c948ef7f16" providerId="ADAL" clId="{087F8326-8270-4061-9DEA-5D870FB70A44}" dt="2025-05-19T10:47:42.030" v="668" actId="729"/>
        <pc:sldMkLst>
          <pc:docMk/>
          <pc:sldMk cId="2738548317" sldId="2260"/>
        </pc:sldMkLst>
        <pc:spChg chg="mod">
          <ac:chgData name="Coert van Gemeren" userId="ee94f769-9ead-425e-bee1-f2c948ef7f16" providerId="ADAL" clId="{087F8326-8270-4061-9DEA-5D870FB70A44}" dt="2025-05-19T09:54:49.188" v="399" actId="20577"/>
          <ac:spMkLst>
            <pc:docMk/>
            <pc:sldMk cId="2738548317" sldId="2260"/>
            <ac:spMk id="2" creationId="{23129F1C-625F-F9C0-F3C8-B1D74B7F0C98}"/>
          </ac:spMkLst>
        </pc:spChg>
      </pc:sldChg>
      <pc:sldChg chg="modSp mod modShow">
        <pc:chgData name="Coert van Gemeren" userId="ee94f769-9ead-425e-bee1-f2c948ef7f16" providerId="ADAL" clId="{087F8326-8270-4061-9DEA-5D870FB70A44}" dt="2025-05-19T10:47:05.619" v="667" actId="729"/>
        <pc:sldMkLst>
          <pc:docMk/>
          <pc:sldMk cId="3367932710" sldId="2264"/>
        </pc:sldMkLst>
        <pc:spChg chg="mod">
          <ac:chgData name="Coert van Gemeren" userId="ee94f769-9ead-425e-bee1-f2c948ef7f16" providerId="ADAL" clId="{087F8326-8270-4061-9DEA-5D870FB70A44}" dt="2025-05-19T09:56:11.921" v="400" actId="20577"/>
          <ac:spMkLst>
            <pc:docMk/>
            <pc:sldMk cId="3367932710" sldId="2264"/>
            <ac:spMk id="2" creationId="{C406E1BA-47E9-7B97-0CDB-7939E15B4B2D}"/>
          </ac:spMkLst>
        </pc:spChg>
      </pc:sldChg>
      <pc:sldChg chg="modSp modNotesTx">
        <pc:chgData name="Coert van Gemeren" userId="ee94f769-9ead-425e-bee1-f2c948ef7f16" providerId="ADAL" clId="{087F8326-8270-4061-9DEA-5D870FB70A44}" dt="2025-05-19T11:17:12.551" v="1091" actId="20577"/>
        <pc:sldMkLst>
          <pc:docMk/>
          <pc:sldMk cId="1284129754" sldId="2266"/>
        </pc:sldMkLst>
        <pc:spChg chg="mod">
          <ac:chgData name="Coert van Gemeren" userId="ee94f769-9ead-425e-bee1-f2c948ef7f16" providerId="ADAL" clId="{087F8326-8270-4061-9DEA-5D870FB70A44}" dt="2025-05-19T10:49:07.896" v="689" actId="20577"/>
          <ac:spMkLst>
            <pc:docMk/>
            <pc:sldMk cId="1284129754" sldId="2266"/>
            <ac:spMk id="2" creationId="{F73DA589-E930-3E80-4FC9-938DAFF46360}"/>
          </ac:spMkLst>
        </pc:spChg>
        <pc:spChg chg="mod">
          <ac:chgData name="Coert van Gemeren" userId="ee94f769-9ead-425e-bee1-f2c948ef7f16" providerId="ADAL" clId="{087F8326-8270-4061-9DEA-5D870FB70A44}" dt="2025-05-19T11:17:12.551" v="1091" actId="20577"/>
          <ac:spMkLst>
            <pc:docMk/>
            <pc:sldMk cId="1284129754" sldId="2266"/>
            <ac:spMk id="5" creationId="{92D60FB8-9143-1BDC-F03A-4EC6A72EBCB8}"/>
          </ac:spMkLst>
        </pc:spChg>
      </pc:sldChg>
      <pc:sldChg chg="mod modShow">
        <pc:chgData name="Coert van Gemeren" userId="ee94f769-9ead-425e-bee1-f2c948ef7f16" providerId="ADAL" clId="{087F8326-8270-4061-9DEA-5D870FB70A44}" dt="2025-05-19T11:20:13.911" v="1103" actId="729"/>
        <pc:sldMkLst>
          <pc:docMk/>
          <pc:sldMk cId="3225556954" sldId="2267"/>
        </pc:sldMkLst>
      </pc:sldChg>
      <pc:sldChg chg="addSp delSp modSp del mod modAnim">
        <pc:chgData name="Coert van Gemeren" userId="ee94f769-9ead-425e-bee1-f2c948ef7f16" providerId="ADAL" clId="{087F8326-8270-4061-9DEA-5D870FB70A44}" dt="2025-05-19T11:25:16.720" v="1153" actId="47"/>
        <pc:sldMkLst>
          <pc:docMk/>
          <pc:sldMk cId="1605310895" sldId="2268"/>
        </pc:sldMkLst>
      </pc:sldChg>
      <pc:sldChg chg="modSp mod">
        <pc:chgData name="Coert van Gemeren" userId="ee94f769-9ead-425e-bee1-f2c948ef7f16" providerId="ADAL" clId="{087F8326-8270-4061-9DEA-5D870FB70A44}" dt="2025-05-19T12:21:12.522" v="1871" actId="20577"/>
        <pc:sldMkLst>
          <pc:docMk/>
          <pc:sldMk cId="338122091" sldId="2269"/>
        </pc:sldMkLst>
        <pc:spChg chg="mod">
          <ac:chgData name="Coert van Gemeren" userId="ee94f769-9ead-425e-bee1-f2c948ef7f16" providerId="ADAL" clId="{087F8326-8270-4061-9DEA-5D870FB70A44}" dt="2025-05-19T12:21:12.522" v="1871" actId="20577"/>
          <ac:spMkLst>
            <pc:docMk/>
            <pc:sldMk cId="338122091" sldId="2269"/>
            <ac:spMk id="5" creationId="{074BF19C-B372-A997-CD6B-E2B7A2F47FE3}"/>
          </ac:spMkLst>
        </pc:spChg>
      </pc:sldChg>
      <pc:sldChg chg="modSp mod">
        <pc:chgData name="Coert van Gemeren" userId="ee94f769-9ead-425e-bee1-f2c948ef7f16" providerId="ADAL" clId="{087F8326-8270-4061-9DEA-5D870FB70A44}" dt="2025-05-19T09:35:39.547" v="264" actId="33524"/>
        <pc:sldMkLst>
          <pc:docMk/>
          <pc:sldMk cId="1313411912" sldId="4767"/>
        </pc:sldMkLst>
        <pc:spChg chg="mod">
          <ac:chgData name="Coert van Gemeren" userId="ee94f769-9ead-425e-bee1-f2c948ef7f16" providerId="ADAL" clId="{087F8326-8270-4061-9DEA-5D870FB70A44}" dt="2025-05-19T09:35:39.547" v="264" actId="33524"/>
          <ac:spMkLst>
            <pc:docMk/>
            <pc:sldMk cId="1313411912" sldId="4767"/>
            <ac:spMk id="3" creationId="{71F9C77B-CFF4-89A1-9F0B-4A021DEEEE89}"/>
          </ac:spMkLst>
        </pc:spChg>
      </pc:sldChg>
      <pc:sldChg chg="addSp delSp modSp new mod">
        <pc:chgData name="Coert van Gemeren" userId="ee94f769-9ead-425e-bee1-f2c948ef7f16" providerId="ADAL" clId="{087F8326-8270-4061-9DEA-5D870FB70A44}" dt="2025-05-19T09:34:48.933" v="259" actId="20577"/>
        <pc:sldMkLst>
          <pc:docMk/>
          <pc:sldMk cId="2702414852" sldId="4768"/>
        </pc:sldMkLst>
        <pc:spChg chg="mod">
          <ac:chgData name="Coert van Gemeren" userId="ee94f769-9ead-425e-bee1-f2c948ef7f16" providerId="ADAL" clId="{087F8326-8270-4061-9DEA-5D870FB70A44}" dt="2025-05-19T09:29:17.995" v="173" actId="20577"/>
          <ac:spMkLst>
            <pc:docMk/>
            <pc:sldMk cId="2702414852" sldId="4768"/>
            <ac:spMk id="2" creationId="{A0A87DCD-33BE-B467-594A-A5FD6386D0A3}"/>
          </ac:spMkLst>
        </pc:spChg>
        <pc:spChg chg="add mod">
          <ac:chgData name="Coert van Gemeren" userId="ee94f769-9ead-425e-bee1-f2c948ef7f16" providerId="ADAL" clId="{087F8326-8270-4061-9DEA-5D870FB70A44}" dt="2025-05-19T09:30:34.132" v="221" actId="1076"/>
          <ac:spMkLst>
            <pc:docMk/>
            <pc:sldMk cId="2702414852" sldId="4768"/>
            <ac:spMk id="8" creationId="{886D8F7E-F48C-96D7-57F1-D6C5E0A17E2F}"/>
          </ac:spMkLst>
        </pc:spChg>
        <pc:spChg chg="add mod">
          <ac:chgData name="Coert van Gemeren" userId="ee94f769-9ead-425e-bee1-f2c948ef7f16" providerId="ADAL" clId="{087F8326-8270-4061-9DEA-5D870FB70A44}" dt="2025-05-19T09:34:48.933" v="259" actId="20577"/>
          <ac:spMkLst>
            <pc:docMk/>
            <pc:sldMk cId="2702414852" sldId="4768"/>
            <ac:spMk id="9" creationId="{B8F51FD3-EAC0-F1A5-818D-0DFF8E557473}"/>
          </ac:spMkLst>
        </pc:spChg>
        <pc:picChg chg="add mod">
          <ac:chgData name="Coert van Gemeren" userId="ee94f769-9ead-425e-bee1-f2c948ef7f16" providerId="ADAL" clId="{087F8326-8270-4061-9DEA-5D870FB70A44}" dt="2025-05-19T09:31:36.328" v="223" actId="1076"/>
          <ac:picMkLst>
            <pc:docMk/>
            <pc:sldMk cId="2702414852" sldId="4768"/>
            <ac:picMk id="1026" creationId="{F8C213D7-7A10-8EB1-0922-3C640F5DA867}"/>
          </ac:picMkLst>
        </pc:picChg>
      </pc:sldChg>
      <pc:sldChg chg="addSp delSp modSp add mod delAnim modAnim modShow">
        <pc:chgData name="Coert van Gemeren" userId="ee94f769-9ead-425e-bee1-f2c948ef7f16" providerId="ADAL" clId="{087F8326-8270-4061-9DEA-5D870FB70A44}" dt="2025-05-19T12:44:33.044" v="1873" actId="729"/>
        <pc:sldMkLst>
          <pc:docMk/>
          <pc:sldMk cId="1026955207" sldId="4769"/>
        </pc:sldMkLst>
        <pc:spChg chg="mod">
          <ac:chgData name="Coert van Gemeren" userId="ee94f769-9ead-425e-bee1-f2c948ef7f16" providerId="ADAL" clId="{087F8326-8270-4061-9DEA-5D870FB70A44}" dt="2025-05-19T10:12:57.322" v="656" actId="20577"/>
          <ac:spMkLst>
            <pc:docMk/>
            <pc:sldMk cId="1026955207" sldId="4769"/>
            <ac:spMk id="15" creationId="{D9F38261-C160-CA5B-58B0-52D6D6D0A33E}"/>
          </ac:spMkLst>
        </pc:spChg>
        <pc:picChg chg="add mod">
          <ac:chgData name="Coert van Gemeren" userId="ee94f769-9ead-425e-bee1-f2c948ef7f16" providerId="ADAL" clId="{087F8326-8270-4061-9DEA-5D870FB70A44}" dt="2025-05-19T10:12:30.708" v="612" actId="1076"/>
          <ac:picMkLst>
            <pc:docMk/>
            <pc:sldMk cId="1026955207" sldId="4769"/>
            <ac:picMk id="2050" creationId="{07CFCAB7-90F4-F9F9-3A85-DFC1A0A863CF}"/>
          </ac:picMkLst>
        </pc:picChg>
      </pc:sldChg>
      <pc:sldChg chg="new del">
        <pc:chgData name="Coert van Gemeren" userId="ee94f769-9ead-425e-bee1-f2c948ef7f16" providerId="ADAL" clId="{087F8326-8270-4061-9DEA-5D870FB70A44}" dt="2025-05-19T10:12:07.493" v="603" actId="47"/>
        <pc:sldMkLst>
          <pc:docMk/>
          <pc:sldMk cId="3628927532" sldId="4769"/>
        </pc:sldMkLst>
      </pc:sldChg>
      <pc:sldChg chg="modSp add mod modShow">
        <pc:chgData name="Coert van Gemeren" userId="ee94f769-9ead-425e-bee1-f2c948ef7f16" providerId="ADAL" clId="{087F8326-8270-4061-9DEA-5D870FB70A44}" dt="2025-05-19T12:44:35.922" v="1874" actId="729"/>
        <pc:sldMkLst>
          <pc:docMk/>
          <pc:sldMk cId="975744503" sldId="4770"/>
        </pc:sldMkLst>
        <pc:picChg chg="mod">
          <ac:chgData name="Coert van Gemeren" userId="ee94f769-9ead-425e-bee1-f2c948ef7f16" providerId="ADAL" clId="{087F8326-8270-4061-9DEA-5D870FB70A44}" dt="2025-05-19T10:46:00.379" v="666" actId="1076"/>
          <ac:picMkLst>
            <pc:docMk/>
            <pc:sldMk cId="975744503" sldId="4770"/>
            <ac:picMk id="2050" creationId="{7EBA3538-B585-DA7A-C4E7-4770607A76FC}"/>
          </ac:picMkLst>
        </pc:picChg>
      </pc:sldChg>
      <pc:sldChg chg="addSp delSp modSp add mod ord modAnim">
        <pc:chgData name="Coert van Gemeren" userId="ee94f769-9ead-425e-bee1-f2c948ef7f16" providerId="ADAL" clId="{087F8326-8270-4061-9DEA-5D870FB70A44}" dt="2025-05-19T12:17:08.447" v="1862" actId="1076"/>
        <pc:sldMkLst>
          <pc:docMk/>
          <pc:sldMk cId="3629712888" sldId="4771"/>
        </pc:sldMkLst>
        <pc:spChg chg="mod">
          <ac:chgData name="Coert van Gemeren" userId="ee94f769-9ead-425e-bee1-f2c948ef7f16" providerId="ADAL" clId="{087F8326-8270-4061-9DEA-5D870FB70A44}" dt="2025-05-19T12:16:50.567" v="1857" actId="14100"/>
          <ac:spMkLst>
            <pc:docMk/>
            <pc:sldMk cId="3629712888" sldId="4771"/>
            <ac:spMk id="10" creationId="{1EC7DC68-F659-B517-9DE7-357CB9FD5E46}"/>
          </ac:spMkLst>
        </pc:spChg>
        <pc:spChg chg="add mod">
          <ac:chgData name="Coert van Gemeren" userId="ee94f769-9ead-425e-bee1-f2c948ef7f16" providerId="ADAL" clId="{087F8326-8270-4061-9DEA-5D870FB70A44}" dt="2025-05-19T11:08:10.548" v="947" actId="164"/>
          <ac:spMkLst>
            <pc:docMk/>
            <pc:sldMk cId="3629712888" sldId="4771"/>
            <ac:spMk id="24" creationId="{8B1C4F41-9003-007B-9F48-29D4C23AD76C}"/>
          </ac:spMkLst>
        </pc:spChg>
        <pc:spChg chg="add mod">
          <ac:chgData name="Coert van Gemeren" userId="ee94f769-9ead-425e-bee1-f2c948ef7f16" providerId="ADAL" clId="{087F8326-8270-4061-9DEA-5D870FB70A44}" dt="2025-05-19T11:08:10.548" v="947" actId="164"/>
          <ac:spMkLst>
            <pc:docMk/>
            <pc:sldMk cId="3629712888" sldId="4771"/>
            <ac:spMk id="25" creationId="{A1DC6ED4-A507-7D8D-9DBF-B7DDB7DB5CA3}"/>
          </ac:spMkLst>
        </pc:spChg>
        <pc:spChg chg="add mod">
          <ac:chgData name="Coert van Gemeren" userId="ee94f769-9ead-425e-bee1-f2c948ef7f16" providerId="ADAL" clId="{087F8326-8270-4061-9DEA-5D870FB70A44}" dt="2025-05-19T11:09:48.933" v="1026" actId="164"/>
          <ac:spMkLst>
            <pc:docMk/>
            <pc:sldMk cId="3629712888" sldId="4771"/>
            <ac:spMk id="29" creationId="{8A0909BF-4FBF-2022-FF92-B3B902C86D60}"/>
          </ac:spMkLst>
        </pc:spChg>
        <pc:spChg chg="add mod">
          <ac:chgData name="Coert van Gemeren" userId="ee94f769-9ead-425e-bee1-f2c948ef7f16" providerId="ADAL" clId="{087F8326-8270-4061-9DEA-5D870FB70A44}" dt="2025-05-19T11:10:13.330" v="1043" actId="164"/>
          <ac:spMkLst>
            <pc:docMk/>
            <pc:sldMk cId="3629712888" sldId="4771"/>
            <ac:spMk id="31" creationId="{E1511CEC-AB6A-35CD-555D-1305C4DB781A}"/>
          </ac:spMkLst>
        </pc:spChg>
        <pc:spChg chg="add mod ord">
          <ac:chgData name="Coert van Gemeren" userId="ee94f769-9ead-425e-bee1-f2c948ef7f16" providerId="ADAL" clId="{087F8326-8270-4061-9DEA-5D870FB70A44}" dt="2025-05-19T12:17:02.934" v="1861" actId="1076"/>
          <ac:spMkLst>
            <pc:docMk/>
            <pc:sldMk cId="3629712888" sldId="4771"/>
            <ac:spMk id="33" creationId="{39D6C473-2CFE-68BF-7A99-30DB7FF9DAE9}"/>
          </ac:spMkLst>
        </pc:spChg>
        <pc:spChg chg="add mod">
          <ac:chgData name="Coert van Gemeren" userId="ee94f769-9ead-425e-bee1-f2c948ef7f16" providerId="ADAL" clId="{087F8326-8270-4061-9DEA-5D870FB70A44}" dt="2025-05-19T11:12:41.064" v="1058" actId="1076"/>
          <ac:spMkLst>
            <pc:docMk/>
            <pc:sldMk cId="3629712888" sldId="4771"/>
            <ac:spMk id="34" creationId="{41C16C7A-70A4-C763-104C-A4C1D6D5AB24}"/>
          </ac:spMkLst>
        </pc:spChg>
        <pc:grpChg chg="add mod ord">
          <ac:chgData name="Coert van Gemeren" userId="ee94f769-9ead-425e-bee1-f2c948ef7f16" providerId="ADAL" clId="{087F8326-8270-4061-9DEA-5D870FB70A44}" dt="2025-05-19T12:17:08.447" v="1862" actId="1076"/>
          <ac:grpSpMkLst>
            <pc:docMk/>
            <pc:sldMk cId="3629712888" sldId="4771"/>
            <ac:grpSpMk id="26" creationId="{8D9F0B48-E177-9F83-F56A-79A9CCF4637E}"/>
          </ac:grpSpMkLst>
        </pc:grpChg>
        <pc:grpChg chg="add mod">
          <ac:chgData name="Coert van Gemeren" userId="ee94f769-9ead-425e-bee1-f2c948ef7f16" providerId="ADAL" clId="{087F8326-8270-4061-9DEA-5D870FB70A44}" dt="2025-05-19T11:10:21.342" v="1045" actId="1076"/>
          <ac:grpSpMkLst>
            <pc:docMk/>
            <pc:sldMk cId="3629712888" sldId="4771"/>
            <ac:grpSpMk id="30" creationId="{DE8F8A31-CBF4-E178-B3F7-9F64E7111E82}"/>
          </ac:grpSpMkLst>
        </pc:grpChg>
        <pc:grpChg chg="add mod">
          <ac:chgData name="Coert van Gemeren" userId="ee94f769-9ead-425e-bee1-f2c948ef7f16" providerId="ADAL" clId="{087F8326-8270-4061-9DEA-5D870FB70A44}" dt="2025-05-19T11:19:04.301" v="1100" actId="164"/>
          <ac:grpSpMkLst>
            <pc:docMk/>
            <pc:sldMk cId="3629712888" sldId="4771"/>
            <ac:grpSpMk id="32" creationId="{6BB95568-4F21-AC30-50EE-BD4ED93BED02}"/>
          </ac:grpSpMkLst>
        </pc:grpChg>
        <pc:picChg chg="add mod">
          <ac:chgData name="Coert van Gemeren" userId="ee94f769-9ead-425e-bee1-f2c948ef7f16" providerId="ADAL" clId="{087F8326-8270-4061-9DEA-5D870FB70A44}" dt="2025-05-19T10:53:18.778" v="779" actId="1076"/>
          <ac:picMkLst>
            <pc:docMk/>
            <pc:sldMk cId="3629712888" sldId="4771"/>
            <ac:picMk id="7" creationId="{156E4418-5197-1D49-9900-9D7A6102F903}"/>
          </ac:picMkLst>
        </pc:picChg>
        <pc:picChg chg="add mod">
          <ac:chgData name="Coert van Gemeren" userId="ee94f769-9ead-425e-bee1-f2c948ef7f16" providerId="ADAL" clId="{087F8326-8270-4061-9DEA-5D870FB70A44}" dt="2025-05-19T10:53:37.378" v="781" actId="1076"/>
          <ac:picMkLst>
            <pc:docMk/>
            <pc:sldMk cId="3629712888" sldId="4771"/>
            <ac:picMk id="12" creationId="{B55C9B3E-38FB-B923-431E-D8593EB58BCF}"/>
          </ac:picMkLst>
        </pc:picChg>
        <pc:picChg chg="add mod">
          <ac:chgData name="Coert van Gemeren" userId="ee94f769-9ead-425e-bee1-f2c948ef7f16" providerId="ADAL" clId="{087F8326-8270-4061-9DEA-5D870FB70A44}" dt="2025-05-19T11:08:10.548" v="947" actId="164"/>
          <ac:picMkLst>
            <pc:docMk/>
            <pc:sldMk cId="3629712888" sldId="4771"/>
            <ac:picMk id="13" creationId="{4DC49726-FB46-C1AE-B7CD-13D826B65F48}"/>
          </ac:picMkLst>
        </pc:picChg>
        <pc:picChg chg="add mod modCrop">
          <ac:chgData name="Coert van Gemeren" userId="ee94f769-9ead-425e-bee1-f2c948ef7f16" providerId="ADAL" clId="{087F8326-8270-4061-9DEA-5D870FB70A44}" dt="2025-05-19T11:04:54.924" v="933" actId="1076"/>
          <ac:picMkLst>
            <pc:docMk/>
            <pc:sldMk cId="3629712888" sldId="4771"/>
            <ac:picMk id="20" creationId="{635B6DD3-CBE0-DD40-47A4-0F546628A296}"/>
          </ac:picMkLst>
        </pc:picChg>
        <pc:picChg chg="add mod modCrop">
          <ac:chgData name="Coert van Gemeren" userId="ee94f769-9ead-425e-bee1-f2c948ef7f16" providerId="ADAL" clId="{087F8326-8270-4061-9DEA-5D870FB70A44}" dt="2025-05-19T11:04:58.925" v="935" actId="1076"/>
          <ac:picMkLst>
            <pc:docMk/>
            <pc:sldMk cId="3629712888" sldId="4771"/>
            <ac:picMk id="21" creationId="{3548443C-6B7E-7574-0FA3-28801E28B2C7}"/>
          </ac:picMkLst>
        </pc:picChg>
        <pc:picChg chg="add mod">
          <ac:chgData name="Coert van Gemeren" userId="ee94f769-9ead-425e-bee1-f2c948ef7f16" providerId="ADAL" clId="{087F8326-8270-4061-9DEA-5D870FB70A44}" dt="2025-05-19T11:09:48.933" v="1026" actId="164"/>
          <ac:picMkLst>
            <pc:docMk/>
            <pc:sldMk cId="3629712888" sldId="4771"/>
            <ac:picMk id="23" creationId="{08468F08-C97B-A373-D053-616DB24F01F9}"/>
          </ac:picMkLst>
        </pc:picChg>
        <pc:picChg chg="add mod">
          <ac:chgData name="Coert van Gemeren" userId="ee94f769-9ead-425e-bee1-f2c948ef7f16" providerId="ADAL" clId="{087F8326-8270-4061-9DEA-5D870FB70A44}" dt="2025-05-19T11:10:13.330" v="1043" actId="164"/>
          <ac:picMkLst>
            <pc:docMk/>
            <pc:sldMk cId="3629712888" sldId="4771"/>
            <ac:picMk id="28" creationId="{F0F372AA-D64B-71B4-C366-C5DEE81966EB}"/>
          </ac:picMkLst>
        </pc:picChg>
        <pc:picChg chg="add mod">
          <ac:chgData name="Coert van Gemeren" userId="ee94f769-9ead-425e-bee1-f2c948ef7f16" providerId="ADAL" clId="{087F8326-8270-4061-9DEA-5D870FB70A44}" dt="2025-05-19T10:51:56.018" v="774" actId="1076"/>
          <ac:picMkLst>
            <pc:docMk/>
            <pc:sldMk cId="3629712888" sldId="4771"/>
            <ac:picMk id="3074" creationId="{A400B410-D836-08F5-6879-0A09D5DCC5ED}"/>
          </ac:picMkLst>
        </pc:picChg>
        <pc:picChg chg="add mod">
          <ac:chgData name="Coert van Gemeren" userId="ee94f769-9ead-425e-bee1-f2c948ef7f16" providerId="ADAL" clId="{087F8326-8270-4061-9DEA-5D870FB70A44}" dt="2025-05-19T12:16:59.221" v="1860" actId="1076"/>
          <ac:picMkLst>
            <pc:docMk/>
            <pc:sldMk cId="3629712888" sldId="4771"/>
            <ac:picMk id="3080" creationId="{EE365FAD-E7A1-4572-CCD4-E8C4D15F0FC5}"/>
          </ac:picMkLst>
        </pc:picChg>
      </pc:sldChg>
      <pc:sldChg chg="addSp modSp add mod modAnim">
        <pc:chgData name="Coert van Gemeren" userId="ee94f769-9ead-425e-bee1-f2c948ef7f16" providerId="ADAL" clId="{087F8326-8270-4061-9DEA-5D870FB70A44}" dt="2025-05-19T12:09:16.031" v="1842"/>
        <pc:sldMkLst>
          <pc:docMk/>
          <pc:sldMk cId="2638569550" sldId="4772"/>
        </pc:sldMkLst>
        <pc:spChg chg="add mod">
          <ac:chgData name="Coert van Gemeren" userId="ee94f769-9ead-425e-bee1-f2c948ef7f16" providerId="ADAL" clId="{087F8326-8270-4061-9DEA-5D870FB70A44}" dt="2025-05-19T11:37:04.324" v="1688" actId="114"/>
          <ac:spMkLst>
            <pc:docMk/>
            <pc:sldMk cId="2638569550" sldId="4772"/>
            <ac:spMk id="3" creationId="{0B1D99EA-2E9D-655A-1E94-693D8621E0F9}"/>
          </ac:spMkLst>
        </pc:spChg>
        <pc:spChg chg="add mod">
          <ac:chgData name="Coert van Gemeren" userId="ee94f769-9ead-425e-bee1-f2c948ef7f16" providerId="ADAL" clId="{087F8326-8270-4061-9DEA-5D870FB70A44}" dt="2025-05-19T11:37:07.429" v="1689" actId="114"/>
          <ac:spMkLst>
            <pc:docMk/>
            <pc:sldMk cId="2638569550" sldId="4772"/>
            <ac:spMk id="4" creationId="{A9318F21-299E-1B25-70CE-E922F1A0D2AF}"/>
          </ac:spMkLst>
        </pc:spChg>
        <pc:spChg chg="mod">
          <ac:chgData name="Coert van Gemeren" userId="ee94f769-9ead-425e-bee1-f2c948ef7f16" providerId="ADAL" clId="{087F8326-8270-4061-9DEA-5D870FB70A44}" dt="2025-05-19T12:09:14.652" v="1841" actId="164"/>
          <ac:spMkLst>
            <pc:docMk/>
            <pc:sldMk cId="2638569550" sldId="4772"/>
            <ac:spMk id="7" creationId="{5E2D0D40-F5AE-D58F-8E9A-0D65916DFEA5}"/>
          </ac:spMkLst>
        </pc:spChg>
        <pc:spChg chg="mod">
          <ac:chgData name="Coert van Gemeren" userId="ee94f769-9ead-425e-bee1-f2c948ef7f16" providerId="ADAL" clId="{087F8326-8270-4061-9DEA-5D870FB70A44}" dt="2025-05-19T12:09:14.652" v="1841" actId="164"/>
          <ac:spMkLst>
            <pc:docMk/>
            <pc:sldMk cId="2638569550" sldId="4772"/>
            <ac:spMk id="8" creationId="{8E091863-D67D-D1D1-444A-2E0C48976B76}"/>
          </ac:spMkLst>
        </pc:spChg>
        <pc:spChg chg="add mod">
          <ac:chgData name="Coert van Gemeren" userId="ee94f769-9ead-425e-bee1-f2c948ef7f16" providerId="ADAL" clId="{087F8326-8270-4061-9DEA-5D870FB70A44}" dt="2025-05-19T11:46:30.457" v="1720" actId="164"/>
          <ac:spMkLst>
            <pc:docMk/>
            <pc:sldMk cId="2638569550" sldId="4772"/>
            <ac:spMk id="11" creationId="{3DB2BF4B-2C26-80B5-62C6-0AE5066E72F8}"/>
          </ac:spMkLst>
        </pc:spChg>
        <pc:spChg chg="add mod">
          <ac:chgData name="Coert van Gemeren" userId="ee94f769-9ead-425e-bee1-f2c948ef7f16" providerId="ADAL" clId="{087F8326-8270-4061-9DEA-5D870FB70A44}" dt="2025-05-19T11:46:30.457" v="1720" actId="164"/>
          <ac:spMkLst>
            <pc:docMk/>
            <pc:sldMk cId="2638569550" sldId="4772"/>
            <ac:spMk id="12" creationId="{04EA697C-2138-BF1F-DE6B-09BCCCCD1FF9}"/>
          </ac:spMkLst>
        </pc:spChg>
        <pc:grpChg chg="add mod">
          <ac:chgData name="Coert van Gemeren" userId="ee94f769-9ead-425e-bee1-f2c948ef7f16" providerId="ADAL" clId="{087F8326-8270-4061-9DEA-5D870FB70A44}" dt="2025-05-19T11:36:52.791" v="1687" actId="164"/>
          <ac:grpSpMkLst>
            <pc:docMk/>
            <pc:sldMk cId="2638569550" sldId="4772"/>
            <ac:grpSpMk id="6" creationId="{E4AED247-F3B0-D44A-2069-3FF817617920}"/>
          </ac:grpSpMkLst>
        </pc:grpChg>
        <pc:grpChg chg="add mod">
          <ac:chgData name="Coert van Gemeren" userId="ee94f769-9ead-425e-bee1-f2c948ef7f16" providerId="ADAL" clId="{087F8326-8270-4061-9DEA-5D870FB70A44}" dt="2025-05-19T11:46:30.457" v="1720" actId="164"/>
          <ac:grpSpMkLst>
            <pc:docMk/>
            <pc:sldMk cId="2638569550" sldId="4772"/>
            <ac:grpSpMk id="13" creationId="{FDE96B46-7912-A325-D145-899DCBB77163}"/>
          </ac:grpSpMkLst>
        </pc:grpChg>
        <pc:grpChg chg="add mod">
          <ac:chgData name="Coert van Gemeren" userId="ee94f769-9ead-425e-bee1-f2c948ef7f16" providerId="ADAL" clId="{087F8326-8270-4061-9DEA-5D870FB70A44}" dt="2025-05-19T12:09:14.652" v="1841" actId="164"/>
          <ac:grpSpMkLst>
            <pc:docMk/>
            <pc:sldMk cId="2638569550" sldId="4772"/>
            <ac:grpSpMk id="14" creationId="{F30A633F-F241-6526-972F-EFD71BB19BF0}"/>
          </ac:grpSpMkLst>
        </pc:grpChg>
        <pc:picChg chg="add mod">
          <ac:chgData name="Coert van Gemeren" userId="ee94f769-9ead-425e-bee1-f2c948ef7f16" providerId="ADAL" clId="{087F8326-8270-4061-9DEA-5D870FB70A44}" dt="2025-05-19T11:42:49.341" v="1698" actId="1076"/>
          <ac:picMkLst>
            <pc:docMk/>
            <pc:sldMk cId="2638569550" sldId="4772"/>
            <ac:picMk id="10" creationId="{FEE66CA3-507E-AF63-D929-F75A70686DEF}"/>
          </ac:picMkLst>
        </pc:picChg>
        <pc:picChg chg="mod">
          <ac:chgData name="Coert van Gemeren" userId="ee94f769-9ead-425e-bee1-f2c948ef7f16" providerId="ADAL" clId="{087F8326-8270-4061-9DEA-5D870FB70A44}" dt="2025-05-19T12:09:14.652" v="1841" actId="164"/>
          <ac:picMkLst>
            <pc:docMk/>
            <pc:sldMk cId="2638569550" sldId="4772"/>
            <ac:picMk id="10244" creationId="{E85EDB21-8D20-D6EC-E6CF-0C286DB03441}"/>
          </ac:picMkLst>
        </pc:picChg>
      </pc:sldChg>
      <pc:sldChg chg="addSp delSp modSp add mod ord delAnim modAnim modShow">
        <pc:chgData name="Coert van Gemeren" userId="ee94f769-9ead-425e-bee1-f2c948ef7f16" providerId="ADAL" clId="{087F8326-8270-4061-9DEA-5D870FB70A44}" dt="2025-05-19T12:53:55.390" v="1891" actId="729"/>
        <pc:sldMkLst>
          <pc:docMk/>
          <pc:sldMk cId="1731976754" sldId="4773"/>
        </pc:sldMkLst>
        <pc:spChg chg="add mod">
          <ac:chgData name="Coert van Gemeren" userId="ee94f769-9ead-425e-bee1-f2c948ef7f16" providerId="ADAL" clId="{087F8326-8270-4061-9DEA-5D870FB70A44}" dt="2025-05-19T11:24:17.502" v="1145" actId="27636"/>
          <ac:spMkLst>
            <pc:docMk/>
            <pc:sldMk cId="1731976754" sldId="4773"/>
            <ac:spMk id="7" creationId="{F875C6DF-4317-2433-E167-FDE92019CB5A}"/>
          </ac:spMkLst>
        </pc:spChg>
        <pc:spChg chg="mod">
          <ac:chgData name="Coert van Gemeren" userId="ee94f769-9ead-425e-bee1-f2c948ef7f16" providerId="ADAL" clId="{087F8326-8270-4061-9DEA-5D870FB70A44}" dt="2025-05-19T11:32:40.830" v="1547" actId="1076"/>
          <ac:spMkLst>
            <pc:docMk/>
            <pc:sldMk cId="1731976754" sldId="4773"/>
            <ac:spMk id="13" creationId="{D4DF3F5C-213A-3CB0-4157-D80BE90ACDEC}"/>
          </ac:spMkLst>
        </pc:spChg>
        <pc:spChg chg="mod">
          <ac:chgData name="Coert van Gemeren" userId="ee94f769-9ead-425e-bee1-f2c948ef7f16" providerId="ADAL" clId="{087F8326-8270-4061-9DEA-5D870FB70A44}" dt="2025-05-19T11:32:40.830" v="1547" actId="1076"/>
          <ac:spMkLst>
            <pc:docMk/>
            <pc:sldMk cId="1731976754" sldId="4773"/>
            <ac:spMk id="14" creationId="{25AFA04A-030E-3B8A-BA6F-5E11283B8343}"/>
          </ac:spMkLst>
        </pc:spChg>
        <pc:grpChg chg="add mod">
          <ac:chgData name="Coert van Gemeren" userId="ee94f769-9ead-425e-bee1-f2c948ef7f16" providerId="ADAL" clId="{087F8326-8270-4061-9DEA-5D870FB70A44}" dt="2025-05-19T11:32:40.830" v="1547" actId="1076"/>
          <ac:grpSpMkLst>
            <pc:docMk/>
            <pc:sldMk cId="1731976754" sldId="4773"/>
            <ac:grpSpMk id="8" creationId="{CCFE748E-347E-488A-9471-EF343ECB7232}"/>
          </ac:grpSpMkLst>
        </pc:grpChg>
        <pc:grpChg chg="add mod">
          <ac:chgData name="Coert van Gemeren" userId="ee94f769-9ead-425e-bee1-f2c948ef7f16" providerId="ADAL" clId="{087F8326-8270-4061-9DEA-5D870FB70A44}" dt="2025-05-19T11:32:40.830" v="1547" actId="1076"/>
          <ac:grpSpMkLst>
            <pc:docMk/>
            <pc:sldMk cId="1731976754" sldId="4773"/>
            <ac:grpSpMk id="9" creationId="{24A52B2E-1DFB-71A9-195F-A9FF2A4B39C9}"/>
          </ac:grpSpMkLst>
        </pc:grpChg>
        <pc:grpChg chg="mod">
          <ac:chgData name="Coert van Gemeren" userId="ee94f769-9ead-425e-bee1-f2c948ef7f16" providerId="ADAL" clId="{087F8326-8270-4061-9DEA-5D870FB70A44}" dt="2025-05-19T11:32:40.830" v="1547" actId="1076"/>
          <ac:grpSpMkLst>
            <pc:docMk/>
            <pc:sldMk cId="1731976754" sldId="4773"/>
            <ac:grpSpMk id="16" creationId="{1EB4CC01-8D51-F3C2-B0A7-7A47A73951BB}"/>
          </ac:grpSpMkLst>
        </pc:grpChg>
        <pc:picChg chg="mod">
          <ac:chgData name="Coert van Gemeren" userId="ee94f769-9ead-425e-bee1-f2c948ef7f16" providerId="ADAL" clId="{087F8326-8270-4061-9DEA-5D870FB70A44}" dt="2025-05-19T11:32:40.830" v="1547" actId="1076"/>
          <ac:picMkLst>
            <pc:docMk/>
            <pc:sldMk cId="1731976754" sldId="4773"/>
            <ac:picMk id="3" creationId="{D8172E3C-E1AF-F85B-A802-E74B858973A2}"/>
          </ac:picMkLst>
        </pc:picChg>
        <pc:picChg chg="mod">
          <ac:chgData name="Coert van Gemeren" userId="ee94f769-9ead-425e-bee1-f2c948ef7f16" providerId="ADAL" clId="{087F8326-8270-4061-9DEA-5D870FB70A44}" dt="2025-05-19T11:32:40.830" v="1547" actId="1076"/>
          <ac:picMkLst>
            <pc:docMk/>
            <pc:sldMk cId="1731976754" sldId="4773"/>
            <ac:picMk id="9218" creationId="{6C912A00-B485-D28A-4EE4-D11ADDEA41A5}"/>
          </ac:picMkLst>
        </pc:picChg>
        <pc:picChg chg="mod">
          <ac:chgData name="Coert van Gemeren" userId="ee94f769-9ead-425e-bee1-f2c948ef7f16" providerId="ADAL" clId="{087F8326-8270-4061-9DEA-5D870FB70A44}" dt="2025-05-19T11:32:40.830" v="1547" actId="1076"/>
          <ac:picMkLst>
            <pc:docMk/>
            <pc:sldMk cId="1731976754" sldId="4773"/>
            <ac:picMk id="9222" creationId="{6612C769-9704-350D-975E-978ABD1C140D}"/>
          </ac:picMkLst>
        </pc:picChg>
      </pc:sldChg>
      <pc:sldChg chg="addSp delSp modSp add mod modAnim">
        <pc:chgData name="Coert van Gemeren" userId="ee94f769-9ead-425e-bee1-f2c948ef7f16" providerId="ADAL" clId="{087F8326-8270-4061-9DEA-5D870FB70A44}" dt="2025-05-19T11:35:03.944" v="1663" actId="20577"/>
        <pc:sldMkLst>
          <pc:docMk/>
          <pc:sldMk cId="2439924301" sldId="4774"/>
        </pc:sldMkLst>
        <pc:spChg chg="add mod">
          <ac:chgData name="Coert van Gemeren" userId="ee94f769-9ead-425e-bee1-f2c948ef7f16" providerId="ADAL" clId="{087F8326-8270-4061-9DEA-5D870FB70A44}" dt="2025-05-19T11:35:03.944" v="1663" actId="20577"/>
          <ac:spMkLst>
            <pc:docMk/>
            <pc:sldMk cId="2439924301" sldId="4774"/>
            <ac:spMk id="2" creationId="{D6EE69C0-316F-3041-AAD5-04C0FA09B6EC}"/>
          </ac:spMkLst>
        </pc:spChg>
        <pc:picChg chg="add mod">
          <ac:chgData name="Coert van Gemeren" userId="ee94f769-9ead-425e-bee1-f2c948ef7f16" providerId="ADAL" clId="{087F8326-8270-4061-9DEA-5D870FB70A44}" dt="2025-05-19T11:31:20.083" v="1538" actId="1076"/>
          <ac:picMkLst>
            <pc:docMk/>
            <pc:sldMk cId="2439924301" sldId="4774"/>
            <ac:picMk id="4098" creationId="{7017ED99-A2C8-79DC-3342-A314A10BED84}"/>
          </ac:picMkLst>
        </pc:picChg>
      </pc:sldChg>
      <pc:sldChg chg="addSp delSp modSp new mod ord modAnim">
        <pc:chgData name="Coert van Gemeren" userId="ee94f769-9ead-425e-bee1-f2c948ef7f16" providerId="ADAL" clId="{087F8326-8270-4061-9DEA-5D870FB70A44}" dt="2025-05-19T12:19:15.761" v="1864"/>
        <pc:sldMkLst>
          <pc:docMk/>
          <pc:sldMk cId="1797885009" sldId="4775"/>
        </pc:sldMkLst>
        <pc:spChg chg="mod">
          <ac:chgData name="Coert van Gemeren" userId="ee94f769-9ead-425e-bee1-f2c948ef7f16" providerId="ADAL" clId="{087F8326-8270-4061-9DEA-5D870FB70A44}" dt="2025-05-19T11:51:58.305" v="1749" actId="20577"/>
          <ac:spMkLst>
            <pc:docMk/>
            <pc:sldMk cId="1797885009" sldId="4775"/>
            <ac:spMk id="2" creationId="{29CEE854-AAC6-7542-3BFA-30F1C72CD9DB}"/>
          </ac:spMkLst>
        </pc:spChg>
        <pc:spChg chg="add mod">
          <ac:chgData name="Coert van Gemeren" userId="ee94f769-9ead-425e-bee1-f2c948ef7f16" providerId="ADAL" clId="{087F8326-8270-4061-9DEA-5D870FB70A44}" dt="2025-05-19T12:06:57.533" v="1838" actId="1076"/>
          <ac:spMkLst>
            <pc:docMk/>
            <pc:sldMk cId="1797885009" sldId="4775"/>
            <ac:spMk id="11" creationId="{DA121E4D-C076-5875-A7EC-F78E1B357A7D}"/>
          </ac:spMkLst>
        </pc:spChg>
        <pc:spChg chg="add mod">
          <ac:chgData name="Coert van Gemeren" userId="ee94f769-9ead-425e-bee1-f2c948ef7f16" providerId="ADAL" clId="{087F8326-8270-4061-9DEA-5D870FB70A44}" dt="2025-05-19T12:04:45.266" v="1828" actId="1076"/>
          <ac:spMkLst>
            <pc:docMk/>
            <pc:sldMk cId="1797885009" sldId="4775"/>
            <ac:spMk id="19" creationId="{6EDDAE4A-2DE1-984F-757C-733A70590EA5}"/>
          </ac:spMkLst>
        </pc:spChg>
        <pc:picChg chg="add mod">
          <ac:chgData name="Coert van Gemeren" userId="ee94f769-9ead-425e-bee1-f2c948ef7f16" providerId="ADAL" clId="{087F8326-8270-4061-9DEA-5D870FB70A44}" dt="2025-05-19T12:06:54.444" v="1837" actId="1076"/>
          <ac:picMkLst>
            <pc:docMk/>
            <pc:sldMk cId="1797885009" sldId="4775"/>
            <ac:picMk id="6" creationId="{FD015E71-8F17-A776-F1DE-4BDC4D8D06A6}"/>
          </ac:picMkLst>
        </pc:picChg>
        <pc:picChg chg="add mod">
          <ac:chgData name="Coert van Gemeren" userId="ee94f769-9ead-425e-bee1-f2c948ef7f16" providerId="ADAL" clId="{087F8326-8270-4061-9DEA-5D870FB70A44}" dt="2025-05-19T11:54:54.943" v="1758" actId="1076"/>
          <ac:picMkLst>
            <pc:docMk/>
            <pc:sldMk cId="1797885009" sldId="4775"/>
            <ac:picMk id="7" creationId="{5F656B6F-31F4-E9D5-8E69-39F897F566E6}"/>
          </ac:picMkLst>
        </pc:picChg>
        <pc:picChg chg="add mod">
          <ac:chgData name="Coert van Gemeren" userId="ee94f769-9ead-425e-bee1-f2c948ef7f16" providerId="ADAL" clId="{087F8326-8270-4061-9DEA-5D870FB70A44}" dt="2025-05-19T11:55:13.635" v="1760" actId="1076"/>
          <ac:picMkLst>
            <pc:docMk/>
            <pc:sldMk cId="1797885009" sldId="4775"/>
            <ac:picMk id="8" creationId="{A5BFB1C1-3C06-8D6E-2EE3-C335D90B2263}"/>
          </ac:picMkLst>
        </pc:picChg>
        <pc:picChg chg="add mod">
          <ac:chgData name="Coert van Gemeren" userId="ee94f769-9ead-425e-bee1-f2c948ef7f16" providerId="ADAL" clId="{087F8326-8270-4061-9DEA-5D870FB70A44}" dt="2025-05-19T12:04:06.945" v="1791" actId="1076"/>
          <ac:picMkLst>
            <pc:docMk/>
            <pc:sldMk cId="1797885009" sldId="4775"/>
            <ac:picMk id="10" creationId="{70727F20-434F-F9F5-6DEB-444603A988DE}"/>
          </ac:picMkLst>
        </pc:picChg>
        <pc:cxnChg chg="add mod">
          <ac:chgData name="Coert van Gemeren" userId="ee94f769-9ead-425e-bee1-f2c948ef7f16" providerId="ADAL" clId="{087F8326-8270-4061-9DEA-5D870FB70A44}" dt="2025-05-19T12:07:05.515" v="1840" actId="14100"/>
          <ac:cxnSpMkLst>
            <pc:docMk/>
            <pc:sldMk cId="1797885009" sldId="4775"/>
            <ac:cxnSpMk id="13" creationId="{7DF89811-F4F9-1868-5906-7C4FFA038BEA}"/>
          </ac:cxnSpMkLst>
        </pc:cxnChg>
      </pc:sldChg>
    </pc:docChg>
  </pc:docChgLst>
  <pc:docChgLst>
    <pc:chgData name="Marc Teunis" userId="2b2c96df-69e4-499f-81d5-36afb09987bd" providerId="ADAL" clId="{425D9B85-B4B1-1845-B9ED-7ABFF13B7021}"/>
    <pc:docChg chg="addSld delSld modSld delMainMaster">
      <pc:chgData name="Marc Teunis" userId="2b2c96df-69e4-499f-81d5-36afb09987bd" providerId="ADAL" clId="{425D9B85-B4B1-1845-B9ED-7ABFF13B7021}" dt="2025-02-07T09:59:31.341" v="40" actId="20577"/>
      <pc:docMkLst>
        <pc:docMk/>
      </pc:docMkLst>
      <pc:sldChg chg="del">
        <pc:chgData name="Marc Teunis" userId="2b2c96df-69e4-499f-81d5-36afb09987bd" providerId="ADAL" clId="{425D9B85-B4B1-1845-B9ED-7ABFF13B7021}" dt="2025-02-07T09:59:22.890" v="26" actId="2696"/>
        <pc:sldMkLst>
          <pc:docMk/>
          <pc:sldMk cId="1696536135" sldId="256"/>
        </pc:sldMkLst>
      </pc:sldChg>
      <pc:sldChg chg="addSp delSp add del setBg delDesignElem">
        <pc:chgData name="Marc Teunis" userId="2b2c96df-69e4-499f-81d5-36afb09987bd" providerId="ADAL" clId="{425D9B85-B4B1-1845-B9ED-7ABFF13B7021}" dt="2025-02-07T09:59:13.866" v="25"/>
        <pc:sldMkLst>
          <pc:docMk/>
          <pc:sldMk cId="4034597899" sldId="257"/>
        </pc:sldMkLst>
      </pc:sldChg>
      <pc:sldChg chg="add del">
        <pc:chgData name="Marc Teunis" userId="2b2c96df-69e4-499f-81d5-36afb09987bd" providerId="ADAL" clId="{425D9B85-B4B1-1845-B9ED-7ABFF13B7021}" dt="2025-02-07T09:59:13.866" v="25"/>
        <pc:sldMkLst>
          <pc:docMk/>
          <pc:sldMk cId="0" sldId="262"/>
        </pc:sldMkLst>
      </pc:sldChg>
      <pc:sldChg chg="add del setBg">
        <pc:chgData name="Marc Teunis" userId="2b2c96df-69e4-499f-81d5-36afb09987bd" providerId="ADAL" clId="{425D9B85-B4B1-1845-B9ED-7ABFF13B7021}" dt="2025-02-07T09:59:13.866" v="25"/>
        <pc:sldMkLst>
          <pc:docMk/>
          <pc:sldMk cId="2455112543" sldId="2123"/>
        </pc:sldMkLst>
      </pc:sldChg>
      <pc:sldChg chg="addSp delSp modSp add del setBg delDesignElem">
        <pc:chgData name="Marc Teunis" userId="2b2c96df-69e4-499f-81d5-36afb09987bd" providerId="ADAL" clId="{425D9B85-B4B1-1845-B9ED-7ABFF13B7021}" dt="2025-02-07T09:59:31.341" v="40" actId="20577"/>
        <pc:sldMkLst>
          <pc:docMk/>
          <pc:sldMk cId="2913788630" sldId="2141"/>
        </pc:sldMkLst>
      </pc:sldChg>
      <pc:sldChg chg="add del">
        <pc:chgData name="Marc Teunis" userId="2b2c96df-69e4-499f-81d5-36afb09987bd" providerId="ADAL" clId="{425D9B85-B4B1-1845-B9ED-7ABFF13B7021}" dt="2025-02-07T09:59:13.866" v="25"/>
        <pc:sldMkLst>
          <pc:docMk/>
          <pc:sldMk cId="295184326" sldId="2145"/>
        </pc:sldMkLst>
      </pc:sldChg>
      <pc:sldChg chg="add del">
        <pc:chgData name="Marc Teunis" userId="2b2c96df-69e4-499f-81d5-36afb09987bd" providerId="ADAL" clId="{425D9B85-B4B1-1845-B9ED-7ABFF13B7021}" dt="2025-02-07T09:59:13.866" v="25"/>
        <pc:sldMkLst>
          <pc:docMk/>
          <pc:sldMk cId="2796230825" sldId="2166"/>
        </pc:sldMkLst>
      </pc:sldChg>
      <pc:sldChg chg="add del">
        <pc:chgData name="Marc Teunis" userId="2b2c96df-69e4-499f-81d5-36afb09987bd" providerId="ADAL" clId="{425D9B85-B4B1-1845-B9ED-7ABFF13B7021}" dt="2025-02-07T09:59:13.866" v="25"/>
        <pc:sldMkLst>
          <pc:docMk/>
          <pc:sldMk cId="1052137909" sldId="2169"/>
        </pc:sldMkLst>
      </pc:sldChg>
      <pc:sldChg chg="add del">
        <pc:chgData name="Marc Teunis" userId="2b2c96df-69e4-499f-81d5-36afb09987bd" providerId="ADAL" clId="{425D9B85-B4B1-1845-B9ED-7ABFF13B7021}" dt="2025-02-07T09:59:13.866" v="25"/>
        <pc:sldMkLst>
          <pc:docMk/>
          <pc:sldMk cId="736594254" sldId="2173"/>
        </pc:sldMkLst>
      </pc:sldChg>
      <pc:sldChg chg="add del">
        <pc:chgData name="Marc Teunis" userId="2b2c96df-69e4-499f-81d5-36afb09987bd" providerId="ADAL" clId="{425D9B85-B4B1-1845-B9ED-7ABFF13B7021}" dt="2025-02-07T09:59:13.866" v="25"/>
        <pc:sldMkLst>
          <pc:docMk/>
          <pc:sldMk cId="474038903" sldId="2179"/>
        </pc:sldMkLst>
      </pc:sldChg>
      <pc:sldChg chg="add del">
        <pc:chgData name="Marc Teunis" userId="2b2c96df-69e4-499f-81d5-36afb09987bd" providerId="ADAL" clId="{425D9B85-B4B1-1845-B9ED-7ABFF13B7021}" dt="2025-02-07T09:59:13.866" v="25"/>
        <pc:sldMkLst>
          <pc:docMk/>
          <pc:sldMk cId="1879255461" sldId="2183"/>
        </pc:sldMkLst>
      </pc:sldChg>
      <pc:sldChg chg="add del">
        <pc:chgData name="Marc Teunis" userId="2b2c96df-69e4-499f-81d5-36afb09987bd" providerId="ADAL" clId="{425D9B85-B4B1-1845-B9ED-7ABFF13B7021}" dt="2025-02-07T09:59:13.866" v="25"/>
        <pc:sldMkLst>
          <pc:docMk/>
          <pc:sldMk cId="975508173" sldId="2186"/>
        </pc:sldMkLst>
      </pc:sldChg>
      <pc:sldChg chg="addSp delSp add del setBg delDesignElem">
        <pc:chgData name="Marc Teunis" userId="2b2c96df-69e4-499f-81d5-36afb09987bd" providerId="ADAL" clId="{425D9B85-B4B1-1845-B9ED-7ABFF13B7021}" dt="2025-02-07T09:59:13.866" v="25"/>
        <pc:sldMkLst>
          <pc:docMk/>
          <pc:sldMk cId="220105355" sldId="2191"/>
        </pc:sldMkLst>
      </pc:sldChg>
      <pc:sldChg chg="addSp delSp add del setBg delDesignElem">
        <pc:chgData name="Marc Teunis" userId="2b2c96df-69e4-499f-81d5-36afb09987bd" providerId="ADAL" clId="{425D9B85-B4B1-1845-B9ED-7ABFF13B7021}" dt="2025-02-07T09:59:13.866" v="25"/>
        <pc:sldMkLst>
          <pc:docMk/>
          <pc:sldMk cId="3313825904" sldId="2234"/>
        </pc:sldMkLst>
      </pc:sldChg>
      <pc:sldChg chg="addSp delSp add del setBg delDesignElem">
        <pc:chgData name="Marc Teunis" userId="2b2c96df-69e4-499f-81d5-36afb09987bd" providerId="ADAL" clId="{425D9B85-B4B1-1845-B9ED-7ABFF13B7021}" dt="2025-02-07T09:59:13.866" v="25"/>
        <pc:sldMkLst>
          <pc:docMk/>
          <pc:sldMk cId="1958574491" sldId="2235"/>
        </pc:sldMkLst>
      </pc:sldChg>
      <pc:sldChg chg="addSp delSp add del setBg delDesignElem">
        <pc:chgData name="Marc Teunis" userId="2b2c96df-69e4-499f-81d5-36afb09987bd" providerId="ADAL" clId="{425D9B85-B4B1-1845-B9ED-7ABFF13B7021}" dt="2025-02-07T09:59:13.866" v="25"/>
        <pc:sldMkLst>
          <pc:docMk/>
          <pc:sldMk cId="161290643" sldId="2236"/>
        </pc:sldMkLst>
      </pc:sldChg>
      <pc:sldChg chg="addSp delSp add del setBg delDesignElem">
        <pc:chgData name="Marc Teunis" userId="2b2c96df-69e4-499f-81d5-36afb09987bd" providerId="ADAL" clId="{425D9B85-B4B1-1845-B9ED-7ABFF13B7021}" dt="2025-02-07T09:59:13.866" v="25"/>
        <pc:sldMkLst>
          <pc:docMk/>
          <pc:sldMk cId="3770763049" sldId="2237"/>
        </pc:sldMkLst>
      </pc:sldChg>
      <pc:sldChg chg="addSp delSp add del setBg delDesignElem">
        <pc:chgData name="Marc Teunis" userId="2b2c96df-69e4-499f-81d5-36afb09987bd" providerId="ADAL" clId="{425D9B85-B4B1-1845-B9ED-7ABFF13B7021}" dt="2025-02-07T09:59:13.866" v="25"/>
        <pc:sldMkLst>
          <pc:docMk/>
          <pc:sldMk cId="4181986572" sldId="2238"/>
        </pc:sldMkLst>
      </pc:sldChg>
      <pc:sldChg chg="addSp delSp add del setBg delDesignElem">
        <pc:chgData name="Marc Teunis" userId="2b2c96df-69e4-499f-81d5-36afb09987bd" providerId="ADAL" clId="{425D9B85-B4B1-1845-B9ED-7ABFF13B7021}" dt="2025-02-07T09:59:13.866" v="25"/>
        <pc:sldMkLst>
          <pc:docMk/>
          <pc:sldMk cId="3485968678" sldId="2240"/>
        </pc:sldMkLst>
      </pc:sldChg>
      <pc:sldChg chg="add del">
        <pc:chgData name="Marc Teunis" userId="2b2c96df-69e4-499f-81d5-36afb09987bd" providerId="ADAL" clId="{425D9B85-B4B1-1845-B9ED-7ABFF13B7021}" dt="2025-02-07T09:59:13.866" v="25"/>
        <pc:sldMkLst>
          <pc:docMk/>
          <pc:sldMk cId="3624304592" sldId="2241"/>
        </pc:sldMkLst>
      </pc:sldChg>
      <pc:sldChg chg="addSp delSp add del setBg delDesignElem">
        <pc:chgData name="Marc Teunis" userId="2b2c96df-69e4-499f-81d5-36afb09987bd" providerId="ADAL" clId="{425D9B85-B4B1-1845-B9ED-7ABFF13B7021}" dt="2025-02-07T09:59:13.866" v="25"/>
        <pc:sldMkLst>
          <pc:docMk/>
          <pc:sldMk cId="1811272718" sldId="2242"/>
        </pc:sldMkLst>
      </pc:sldChg>
      <pc:sldChg chg="addSp delSp add del setBg delDesignElem">
        <pc:chgData name="Marc Teunis" userId="2b2c96df-69e4-499f-81d5-36afb09987bd" providerId="ADAL" clId="{425D9B85-B4B1-1845-B9ED-7ABFF13B7021}" dt="2025-02-07T09:59:13.866" v="25"/>
        <pc:sldMkLst>
          <pc:docMk/>
          <pc:sldMk cId="3635768799" sldId="2243"/>
        </pc:sldMkLst>
      </pc:sldChg>
      <pc:sldChg chg="addSp delSp add del setBg delDesignElem">
        <pc:chgData name="Marc Teunis" userId="2b2c96df-69e4-499f-81d5-36afb09987bd" providerId="ADAL" clId="{425D9B85-B4B1-1845-B9ED-7ABFF13B7021}" dt="2025-02-07T09:59:13.866" v="25"/>
        <pc:sldMkLst>
          <pc:docMk/>
          <pc:sldMk cId="432424549" sldId="2244"/>
        </pc:sldMkLst>
      </pc:sldChg>
      <pc:sldChg chg="addSp delSp add del setBg delDesignElem">
        <pc:chgData name="Marc Teunis" userId="2b2c96df-69e4-499f-81d5-36afb09987bd" providerId="ADAL" clId="{425D9B85-B4B1-1845-B9ED-7ABFF13B7021}" dt="2025-02-07T09:59:13.866" v="25"/>
        <pc:sldMkLst>
          <pc:docMk/>
          <pc:sldMk cId="3792355086" sldId="2245"/>
        </pc:sldMkLst>
      </pc:sldChg>
      <pc:sldChg chg="addSp delSp add del setBg delDesignElem">
        <pc:chgData name="Marc Teunis" userId="2b2c96df-69e4-499f-81d5-36afb09987bd" providerId="ADAL" clId="{425D9B85-B4B1-1845-B9ED-7ABFF13B7021}" dt="2025-02-07T09:59:13.866" v="25"/>
        <pc:sldMkLst>
          <pc:docMk/>
          <pc:sldMk cId="3004632669" sldId="2246"/>
        </pc:sldMkLst>
      </pc:sldChg>
      <pc:sldChg chg="add del">
        <pc:chgData name="Marc Teunis" userId="2b2c96df-69e4-499f-81d5-36afb09987bd" providerId="ADAL" clId="{425D9B85-B4B1-1845-B9ED-7ABFF13B7021}" dt="2025-02-07T09:59:13.866" v="25"/>
        <pc:sldMkLst>
          <pc:docMk/>
          <pc:sldMk cId="510739097" sldId="2247"/>
        </pc:sldMkLst>
      </pc:sldChg>
      <pc:sldChg chg="addSp delSp add del setBg delDesignElem">
        <pc:chgData name="Marc Teunis" userId="2b2c96df-69e4-499f-81d5-36afb09987bd" providerId="ADAL" clId="{425D9B85-B4B1-1845-B9ED-7ABFF13B7021}" dt="2025-02-07T09:59:13.866" v="25"/>
        <pc:sldMkLst>
          <pc:docMk/>
          <pc:sldMk cId="640023927" sldId="2248"/>
        </pc:sldMkLst>
      </pc:sldChg>
      <pc:sldChg chg="addSp delSp add del setBg delDesignElem">
        <pc:chgData name="Marc Teunis" userId="2b2c96df-69e4-499f-81d5-36afb09987bd" providerId="ADAL" clId="{425D9B85-B4B1-1845-B9ED-7ABFF13B7021}" dt="2025-02-07T09:59:13.866" v="25"/>
        <pc:sldMkLst>
          <pc:docMk/>
          <pc:sldMk cId="133200789" sldId="2249"/>
        </pc:sldMkLst>
      </pc:sldChg>
      <pc:sldChg chg="add del">
        <pc:chgData name="Marc Teunis" userId="2b2c96df-69e4-499f-81d5-36afb09987bd" providerId="ADAL" clId="{425D9B85-B4B1-1845-B9ED-7ABFF13B7021}" dt="2025-02-07T09:59:13.866" v="25"/>
        <pc:sldMkLst>
          <pc:docMk/>
          <pc:sldMk cId="1368611679" sldId="2250"/>
        </pc:sldMkLst>
      </pc:sldChg>
      <pc:sldChg chg="add del">
        <pc:chgData name="Marc Teunis" userId="2b2c96df-69e4-499f-81d5-36afb09987bd" providerId="ADAL" clId="{425D9B85-B4B1-1845-B9ED-7ABFF13B7021}" dt="2025-02-07T09:59:13.866" v="25"/>
        <pc:sldMkLst>
          <pc:docMk/>
          <pc:sldMk cId="1004793249" sldId="2251"/>
        </pc:sldMkLst>
      </pc:sldChg>
      <pc:sldChg chg="addSp delSp add del setBg delDesignElem">
        <pc:chgData name="Marc Teunis" userId="2b2c96df-69e4-499f-81d5-36afb09987bd" providerId="ADAL" clId="{425D9B85-B4B1-1845-B9ED-7ABFF13B7021}" dt="2025-02-07T09:59:13.866" v="25"/>
        <pc:sldMkLst>
          <pc:docMk/>
          <pc:sldMk cId="3512379918" sldId="2252"/>
        </pc:sldMkLst>
      </pc:sldChg>
      <pc:sldChg chg="addSp delSp add del setBg delDesignElem">
        <pc:chgData name="Marc Teunis" userId="2b2c96df-69e4-499f-81d5-36afb09987bd" providerId="ADAL" clId="{425D9B85-B4B1-1845-B9ED-7ABFF13B7021}" dt="2025-02-07T09:59:13.866" v="25"/>
        <pc:sldMkLst>
          <pc:docMk/>
          <pc:sldMk cId="3713277747" sldId="2253"/>
        </pc:sldMkLst>
      </pc:sldChg>
      <pc:sldChg chg="addSp delSp add del setBg delDesignElem">
        <pc:chgData name="Marc Teunis" userId="2b2c96df-69e4-499f-81d5-36afb09987bd" providerId="ADAL" clId="{425D9B85-B4B1-1845-B9ED-7ABFF13B7021}" dt="2025-02-07T09:59:13.866" v="25"/>
        <pc:sldMkLst>
          <pc:docMk/>
          <pc:sldMk cId="3234527136" sldId="2254"/>
        </pc:sldMkLst>
      </pc:sldChg>
      <pc:sldChg chg="addSp delSp add del setBg delDesignElem">
        <pc:chgData name="Marc Teunis" userId="2b2c96df-69e4-499f-81d5-36afb09987bd" providerId="ADAL" clId="{425D9B85-B4B1-1845-B9ED-7ABFF13B7021}" dt="2025-02-07T09:59:13.866" v="25"/>
        <pc:sldMkLst>
          <pc:docMk/>
          <pc:sldMk cId="3988251785" sldId="2255"/>
        </pc:sldMkLst>
      </pc:sldChg>
      <pc:sldChg chg="add del">
        <pc:chgData name="Marc Teunis" userId="2b2c96df-69e4-499f-81d5-36afb09987bd" providerId="ADAL" clId="{425D9B85-B4B1-1845-B9ED-7ABFF13B7021}" dt="2025-02-07T09:59:13.866" v="25"/>
        <pc:sldMkLst>
          <pc:docMk/>
          <pc:sldMk cId="3738799010" sldId="2256"/>
        </pc:sldMkLst>
      </pc:sldChg>
      <pc:sldChg chg="add del">
        <pc:chgData name="Marc Teunis" userId="2b2c96df-69e4-499f-81d5-36afb09987bd" providerId="ADAL" clId="{425D9B85-B4B1-1845-B9ED-7ABFF13B7021}" dt="2025-02-07T09:59:13.866" v="25"/>
        <pc:sldMkLst>
          <pc:docMk/>
          <pc:sldMk cId="4195529115" sldId="2258"/>
        </pc:sldMkLst>
      </pc:sldChg>
      <pc:sldChg chg="addSp delSp add del setBg delDesignElem">
        <pc:chgData name="Marc Teunis" userId="2b2c96df-69e4-499f-81d5-36afb09987bd" providerId="ADAL" clId="{425D9B85-B4B1-1845-B9ED-7ABFF13B7021}" dt="2025-02-07T09:59:13.866" v="25"/>
        <pc:sldMkLst>
          <pc:docMk/>
          <pc:sldMk cId="1263549127" sldId="2259"/>
        </pc:sldMkLst>
      </pc:sldChg>
      <pc:sldChg chg="add del">
        <pc:chgData name="Marc Teunis" userId="2b2c96df-69e4-499f-81d5-36afb09987bd" providerId="ADAL" clId="{425D9B85-B4B1-1845-B9ED-7ABFF13B7021}" dt="2025-02-07T09:59:13.866" v="25"/>
        <pc:sldMkLst>
          <pc:docMk/>
          <pc:sldMk cId="2738548317" sldId="2260"/>
        </pc:sldMkLst>
      </pc:sldChg>
      <pc:sldChg chg="addSp delSp add del setBg delDesignElem">
        <pc:chgData name="Marc Teunis" userId="2b2c96df-69e4-499f-81d5-36afb09987bd" providerId="ADAL" clId="{425D9B85-B4B1-1845-B9ED-7ABFF13B7021}" dt="2025-02-07T09:59:13.866" v="25"/>
        <pc:sldMkLst>
          <pc:docMk/>
          <pc:sldMk cId="761655222" sldId="2262"/>
        </pc:sldMkLst>
      </pc:sldChg>
      <pc:sldChg chg="add del">
        <pc:chgData name="Marc Teunis" userId="2b2c96df-69e4-499f-81d5-36afb09987bd" providerId="ADAL" clId="{425D9B85-B4B1-1845-B9ED-7ABFF13B7021}" dt="2025-02-07T09:59:13.866" v="25"/>
        <pc:sldMkLst>
          <pc:docMk/>
          <pc:sldMk cId="3367932710" sldId="2264"/>
        </pc:sldMkLst>
      </pc:sldChg>
      <pc:sldChg chg="add del">
        <pc:chgData name="Marc Teunis" userId="2b2c96df-69e4-499f-81d5-36afb09987bd" providerId="ADAL" clId="{425D9B85-B4B1-1845-B9ED-7ABFF13B7021}" dt="2025-02-07T09:59:13.866" v="25"/>
        <pc:sldMkLst>
          <pc:docMk/>
          <pc:sldMk cId="1284129754" sldId="2266"/>
        </pc:sldMkLst>
      </pc:sldChg>
      <pc:sldChg chg="add del">
        <pc:chgData name="Marc Teunis" userId="2b2c96df-69e4-499f-81d5-36afb09987bd" providerId="ADAL" clId="{425D9B85-B4B1-1845-B9ED-7ABFF13B7021}" dt="2025-02-07T09:59:13.866" v="25"/>
        <pc:sldMkLst>
          <pc:docMk/>
          <pc:sldMk cId="3225556954" sldId="2267"/>
        </pc:sldMkLst>
      </pc:sldChg>
      <pc:sldChg chg="add del">
        <pc:chgData name="Marc Teunis" userId="2b2c96df-69e4-499f-81d5-36afb09987bd" providerId="ADAL" clId="{425D9B85-B4B1-1845-B9ED-7ABFF13B7021}" dt="2025-02-07T09:59:13.866" v="25"/>
        <pc:sldMkLst>
          <pc:docMk/>
          <pc:sldMk cId="1605310895" sldId="2268"/>
        </pc:sldMkLst>
      </pc:sldChg>
      <pc:sldChg chg="add del">
        <pc:chgData name="Marc Teunis" userId="2b2c96df-69e4-499f-81d5-36afb09987bd" providerId="ADAL" clId="{425D9B85-B4B1-1845-B9ED-7ABFF13B7021}" dt="2025-02-07T09:59:13.866" v="25"/>
        <pc:sldMkLst>
          <pc:docMk/>
          <pc:sldMk cId="338122091" sldId="2269"/>
        </pc:sldMkLst>
      </pc:sldChg>
      <pc:sldChg chg="add del">
        <pc:chgData name="Marc Teunis" userId="2b2c96df-69e4-499f-81d5-36afb09987bd" providerId="ADAL" clId="{425D9B85-B4B1-1845-B9ED-7ABFF13B7021}" dt="2025-02-07T09:59:13.866" v="25"/>
        <pc:sldMkLst>
          <pc:docMk/>
          <pc:sldMk cId="3853925963" sldId="2270"/>
        </pc:sldMkLst>
      </pc:sldChg>
      <pc:sldChg chg="add del">
        <pc:chgData name="Marc Teunis" userId="2b2c96df-69e4-499f-81d5-36afb09987bd" providerId="ADAL" clId="{425D9B85-B4B1-1845-B9ED-7ABFF13B7021}" dt="2025-02-07T09:59:13.866" v="25"/>
        <pc:sldMkLst>
          <pc:docMk/>
          <pc:sldMk cId="1880137672" sldId="2271"/>
        </pc:sldMkLst>
      </pc:sldChg>
      <pc:sldChg chg="add del">
        <pc:chgData name="Marc Teunis" userId="2b2c96df-69e4-499f-81d5-36afb09987bd" providerId="ADAL" clId="{425D9B85-B4B1-1845-B9ED-7ABFF13B7021}" dt="2025-02-07T09:59:13.866" v="25"/>
        <pc:sldMkLst>
          <pc:docMk/>
          <pc:sldMk cId="2160577683" sldId="2272"/>
        </pc:sldMkLst>
      </pc:sldChg>
      <pc:sldChg chg="add del">
        <pc:chgData name="Marc Teunis" userId="2b2c96df-69e4-499f-81d5-36afb09987bd" providerId="ADAL" clId="{425D9B85-B4B1-1845-B9ED-7ABFF13B7021}" dt="2025-02-07T09:59:13.866" v="25"/>
        <pc:sldMkLst>
          <pc:docMk/>
          <pc:sldMk cId="1827226631" sldId="4762"/>
        </pc:sldMkLst>
      </pc:sldChg>
      <pc:sldChg chg="add del">
        <pc:chgData name="Marc Teunis" userId="2b2c96df-69e4-499f-81d5-36afb09987bd" providerId="ADAL" clId="{425D9B85-B4B1-1845-B9ED-7ABFF13B7021}" dt="2025-02-07T09:59:13.866" v="25"/>
        <pc:sldMkLst>
          <pc:docMk/>
          <pc:sldMk cId="886317611" sldId="4763"/>
        </pc:sldMkLst>
      </pc:sldChg>
      <pc:sldChg chg="addSp delSp add del setBg delDesignElem">
        <pc:chgData name="Marc Teunis" userId="2b2c96df-69e4-499f-81d5-36afb09987bd" providerId="ADAL" clId="{425D9B85-B4B1-1845-B9ED-7ABFF13B7021}" dt="2025-02-07T09:59:13.866" v="25"/>
        <pc:sldMkLst>
          <pc:docMk/>
          <pc:sldMk cId="3458464058" sldId="4764"/>
        </pc:sldMkLst>
      </pc:sldChg>
      <pc:sldChg chg="add del">
        <pc:chgData name="Marc Teunis" userId="2b2c96df-69e4-499f-81d5-36afb09987bd" providerId="ADAL" clId="{425D9B85-B4B1-1845-B9ED-7ABFF13B7021}" dt="2025-02-07T09:59:13.866" v="25"/>
        <pc:sldMkLst>
          <pc:docMk/>
          <pc:sldMk cId="1313411912" sldId="4767"/>
        </pc:sldMkLst>
      </pc:sldChg>
      <pc:sldMasterChg chg="del">
        <pc:chgData name="Marc Teunis" userId="2b2c96df-69e4-499f-81d5-36afb09987bd" providerId="ADAL" clId="{425D9B85-B4B1-1845-B9ED-7ABFF13B7021}" dt="2025-02-07T09:59:22.899" v="27" actId="2696"/>
        <pc:sldMasterMkLst>
          <pc:docMk/>
          <pc:sldMasterMk cId="212927380" sldId="2147483648"/>
        </pc:sldMasterMkLst>
      </pc:sldMasterChg>
    </pc:docChg>
  </pc:docChgLst>
  <pc:docChgLst>
    <pc:chgData name="Coert van Gemeren" userId="ee94f769-9ead-425e-bee1-f2c948ef7f16" providerId="ADAL" clId="{BA66ED78-7257-4742-93A0-01BF22FCC05D}"/>
    <pc:docChg chg="custSel addSld modSld sldOrd">
      <pc:chgData name="Coert van Gemeren" userId="ee94f769-9ead-425e-bee1-f2c948ef7f16" providerId="ADAL" clId="{BA66ED78-7257-4742-93A0-01BF22FCC05D}" dt="2025-05-21T06:29:56.442" v="101"/>
      <pc:docMkLst>
        <pc:docMk/>
      </pc:docMkLst>
      <pc:sldChg chg="modSp mod">
        <pc:chgData name="Coert van Gemeren" userId="ee94f769-9ead-425e-bee1-f2c948ef7f16" providerId="ADAL" clId="{BA66ED78-7257-4742-93A0-01BF22FCC05D}" dt="2025-05-13T08:45:42.228" v="27" actId="20577"/>
        <pc:sldMkLst>
          <pc:docMk/>
          <pc:sldMk cId="4034597899" sldId="257"/>
        </pc:sldMkLst>
        <pc:spChg chg="mod">
          <ac:chgData name="Coert van Gemeren" userId="ee94f769-9ead-425e-bee1-f2c948ef7f16" providerId="ADAL" clId="{BA66ED78-7257-4742-93A0-01BF22FCC05D}" dt="2025-05-13T08:45:42.228" v="27" actId="20577"/>
          <ac:spMkLst>
            <pc:docMk/>
            <pc:sldMk cId="4034597899" sldId="257"/>
            <ac:spMk id="2" creationId="{FE065C0B-72C8-2763-874F-996B58085E30}"/>
          </ac:spMkLst>
        </pc:spChg>
      </pc:sldChg>
      <pc:sldChg chg="addSp delSp modSp add mod ord">
        <pc:chgData name="Coert van Gemeren" userId="ee94f769-9ead-425e-bee1-f2c948ef7f16" providerId="ADAL" clId="{BA66ED78-7257-4742-93A0-01BF22FCC05D}" dt="2025-05-21T06:29:54.769" v="99"/>
        <pc:sldMkLst>
          <pc:docMk/>
          <pc:sldMk cId="3772867368" sldId="4702"/>
        </pc:sldMkLst>
        <pc:spChg chg="del">
          <ac:chgData name="Coert van Gemeren" userId="ee94f769-9ead-425e-bee1-f2c948ef7f16" providerId="ADAL" clId="{BA66ED78-7257-4742-93A0-01BF22FCC05D}" dt="2025-05-20T18:28:46.536" v="50" actId="478"/>
          <ac:spMkLst>
            <pc:docMk/>
            <pc:sldMk cId="3772867368" sldId="4702"/>
            <ac:spMk id="4" creationId="{00572FC4-E7E8-8BDD-0996-621AF545E843}"/>
          </ac:spMkLst>
        </pc:spChg>
        <pc:spChg chg="del">
          <ac:chgData name="Coert van Gemeren" userId="ee94f769-9ead-425e-bee1-f2c948ef7f16" providerId="ADAL" clId="{BA66ED78-7257-4742-93A0-01BF22FCC05D}" dt="2025-05-20T18:28:50.662" v="51" actId="478"/>
          <ac:spMkLst>
            <pc:docMk/>
            <pc:sldMk cId="3772867368" sldId="4702"/>
            <ac:spMk id="5" creationId="{EAD837D9-DAA1-C490-166D-B51C7B7504F7}"/>
          </ac:spMkLst>
        </pc:spChg>
        <pc:picChg chg="add del mod">
          <ac:chgData name="Coert van Gemeren" userId="ee94f769-9ead-425e-bee1-f2c948ef7f16" providerId="ADAL" clId="{BA66ED78-7257-4742-93A0-01BF22FCC05D}" dt="2025-05-20T19:06:16.482" v="68" actId="478"/>
          <ac:picMkLst>
            <pc:docMk/>
            <pc:sldMk cId="3772867368" sldId="4702"/>
            <ac:picMk id="4" creationId="{603E7BA5-D1D2-C805-9A77-EF3A4E17EE85}"/>
          </ac:picMkLst>
        </pc:picChg>
        <pc:picChg chg="add mod modCrop">
          <ac:chgData name="Coert van Gemeren" userId="ee94f769-9ead-425e-bee1-f2c948ef7f16" providerId="ADAL" clId="{BA66ED78-7257-4742-93A0-01BF22FCC05D}" dt="2025-05-20T19:08:11.124" v="80" actId="1037"/>
          <ac:picMkLst>
            <pc:docMk/>
            <pc:sldMk cId="3772867368" sldId="4702"/>
            <ac:picMk id="7" creationId="{10495446-08DE-5A46-DC34-156F6B37A4F0}"/>
          </ac:picMkLst>
        </pc:picChg>
        <pc:picChg chg="del">
          <ac:chgData name="Coert van Gemeren" userId="ee94f769-9ead-425e-bee1-f2c948ef7f16" providerId="ADAL" clId="{BA66ED78-7257-4742-93A0-01BF22FCC05D}" dt="2025-05-20T19:05:42.726" v="55" actId="478"/>
          <ac:picMkLst>
            <pc:docMk/>
            <pc:sldMk cId="3772867368" sldId="4702"/>
            <ac:picMk id="9" creationId="{DDE3A88B-B3B4-DB0D-E592-7FC0BC927AB5}"/>
          </ac:picMkLst>
        </pc:picChg>
      </pc:sldChg>
      <pc:sldChg chg="addSp delSp modSp add mod ord">
        <pc:chgData name="Coert van Gemeren" userId="ee94f769-9ead-425e-bee1-f2c948ef7f16" providerId="ADAL" clId="{BA66ED78-7257-4742-93A0-01BF22FCC05D}" dt="2025-05-21T06:29:56.442" v="101"/>
        <pc:sldMkLst>
          <pc:docMk/>
          <pc:sldMk cId="3258457579" sldId="4761"/>
        </pc:sldMkLst>
        <pc:spChg chg="del">
          <ac:chgData name="Coert van Gemeren" userId="ee94f769-9ead-425e-bee1-f2c948ef7f16" providerId="ADAL" clId="{BA66ED78-7257-4742-93A0-01BF22FCC05D}" dt="2025-05-20T18:28:56.304" v="52" actId="478"/>
          <ac:spMkLst>
            <pc:docMk/>
            <pc:sldMk cId="3258457579" sldId="4761"/>
            <ac:spMk id="4" creationId="{E6BF9932-C3BB-9799-936C-B355D08DD759}"/>
          </ac:spMkLst>
        </pc:spChg>
        <pc:spChg chg="del">
          <ac:chgData name="Coert van Gemeren" userId="ee94f769-9ead-425e-bee1-f2c948ef7f16" providerId="ADAL" clId="{BA66ED78-7257-4742-93A0-01BF22FCC05D}" dt="2025-05-20T18:28:59.909" v="53" actId="478"/>
          <ac:spMkLst>
            <pc:docMk/>
            <pc:sldMk cId="3258457579" sldId="4761"/>
            <ac:spMk id="5" creationId="{AC590014-5DC2-55B7-4321-4105558DC138}"/>
          </ac:spMkLst>
        </pc:spChg>
        <pc:spChg chg="mod">
          <ac:chgData name="Coert van Gemeren" userId="ee94f769-9ead-425e-bee1-f2c948ef7f16" providerId="ADAL" clId="{BA66ED78-7257-4742-93A0-01BF22FCC05D}" dt="2025-05-20T19:07:56.306" v="78" actId="1076"/>
          <ac:spMkLst>
            <pc:docMk/>
            <pc:sldMk cId="3258457579" sldId="4761"/>
            <ac:spMk id="11" creationId="{CF460640-9B41-26EF-1429-07A1696EE4B4}"/>
          </ac:spMkLst>
        </pc:spChg>
        <pc:picChg chg="add mod modCrop">
          <ac:chgData name="Coert van Gemeren" userId="ee94f769-9ead-425e-bee1-f2c948ef7f16" providerId="ADAL" clId="{BA66ED78-7257-4742-93A0-01BF22FCC05D}" dt="2025-05-20T19:08:16.636" v="82" actId="1038"/>
          <ac:picMkLst>
            <pc:docMk/>
            <pc:sldMk cId="3258457579" sldId="4761"/>
            <ac:picMk id="3" creationId="{0BB48F50-6633-3B5E-FD04-C22EE0F51EFF}"/>
          </ac:picMkLst>
        </pc:picChg>
        <pc:picChg chg="del">
          <ac:chgData name="Coert van Gemeren" userId="ee94f769-9ead-425e-bee1-f2c948ef7f16" providerId="ADAL" clId="{BA66ED78-7257-4742-93A0-01BF22FCC05D}" dt="2025-05-20T19:07:09.624" v="70" actId="478"/>
          <ac:picMkLst>
            <pc:docMk/>
            <pc:sldMk cId="3258457579" sldId="4761"/>
            <ac:picMk id="8" creationId="{7D078DF9-D7E8-0D04-00A7-35CCB87103D1}"/>
          </ac:picMkLst>
        </pc:picChg>
      </pc:sldChg>
      <pc:sldChg chg="delSp modSp add mod setBg delDesignElem">
        <pc:chgData name="Coert van Gemeren" userId="ee94f769-9ead-425e-bee1-f2c948ef7f16" providerId="ADAL" clId="{BA66ED78-7257-4742-93A0-01BF22FCC05D}" dt="2025-05-20T18:28:42.773" v="49" actId="478"/>
        <pc:sldMkLst>
          <pc:docMk/>
          <pc:sldMk cId="1919653592" sldId="4765"/>
        </pc:sldMkLst>
        <pc:spChg chg="mod">
          <ac:chgData name="Coert van Gemeren" userId="ee94f769-9ead-425e-bee1-f2c948ef7f16" providerId="ADAL" clId="{BA66ED78-7257-4742-93A0-01BF22FCC05D}" dt="2025-05-20T18:27:46.549" v="43" actId="113"/>
          <ac:spMkLst>
            <pc:docMk/>
            <pc:sldMk cId="1919653592" sldId="4765"/>
            <ac:spMk id="2" creationId="{C535468D-8E1C-8FF1-35E0-6F7933D3F5F0}"/>
          </ac:spMkLst>
        </pc:spChg>
        <pc:spChg chg="del">
          <ac:chgData name="Coert van Gemeren" userId="ee94f769-9ead-425e-bee1-f2c948ef7f16" providerId="ADAL" clId="{BA66ED78-7257-4742-93A0-01BF22FCC05D}" dt="2025-05-20T18:28:42.773" v="49" actId="478"/>
          <ac:spMkLst>
            <pc:docMk/>
            <pc:sldMk cId="1919653592" sldId="4765"/>
            <ac:spMk id="4" creationId="{BB380667-EBFB-3299-B1B6-8B8427461CE6}"/>
          </ac:spMkLst>
        </pc:spChg>
        <pc:spChg chg="del">
          <ac:chgData name="Coert van Gemeren" userId="ee94f769-9ead-425e-bee1-f2c948ef7f16" providerId="ADAL" clId="{BA66ED78-7257-4742-93A0-01BF22FCC05D}" dt="2025-05-20T18:24:19.295" v="29"/>
          <ac:spMkLst>
            <pc:docMk/>
            <pc:sldMk cId="1919653592" sldId="4765"/>
            <ac:spMk id="20" creationId="{89D16701-DA76-4F72-BB63-E2C3FFBDFE0F}"/>
          </ac:spMkLst>
        </pc:spChg>
        <pc:spChg chg="del">
          <ac:chgData name="Coert van Gemeren" userId="ee94f769-9ead-425e-bee1-f2c948ef7f16" providerId="ADAL" clId="{BA66ED78-7257-4742-93A0-01BF22FCC05D}" dt="2025-05-20T18:24:19.295" v="29"/>
          <ac:spMkLst>
            <pc:docMk/>
            <pc:sldMk cId="1919653592" sldId="4765"/>
            <ac:spMk id="21" creationId="{0C541B88-1AE9-40C3-AFD5-967787C1979F}"/>
          </ac:spMkLst>
        </pc:spChg>
        <pc:spChg chg="del">
          <ac:chgData name="Coert van Gemeren" userId="ee94f769-9ead-425e-bee1-f2c948ef7f16" providerId="ADAL" clId="{BA66ED78-7257-4742-93A0-01BF22FCC05D}" dt="2025-05-20T18:24:19.295" v="29"/>
          <ac:spMkLst>
            <pc:docMk/>
            <pc:sldMk cId="1919653592" sldId="4765"/>
            <ac:spMk id="22" creationId="{1CC28BE1-9DC6-43FE-9582-39F091098D77}"/>
          </ac:spMkLst>
        </pc:spChg>
        <pc:spChg chg="del">
          <ac:chgData name="Coert van Gemeren" userId="ee94f769-9ead-425e-bee1-f2c948ef7f16" providerId="ADAL" clId="{BA66ED78-7257-4742-93A0-01BF22FCC05D}" dt="2025-05-20T18:24:19.295" v="29"/>
          <ac:spMkLst>
            <pc:docMk/>
            <pc:sldMk cId="1919653592" sldId="4765"/>
            <ac:spMk id="23" creationId="{E5F17139-31EE-46AC-B04F-DBBD852DD6CB}"/>
          </ac:spMkLst>
        </pc:spChg>
        <pc:grpChg chg="del">
          <ac:chgData name="Coert van Gemeren" userId="ee94f769-9ead-425e-bee1-f2c948ef7f16" providerId="ADAL" clId="{BA66ED78-7257-4742-93A0-01BF22FCC05D}" dt="2025-05-20T18:24:19.295" v="29"/>
          <ac:grpSpMkLst>
            <pc:docMk/>
            <pc:sldMk cId="1919653592" sldId="4765"/>
            <ac:grpSpMk id="24" creationId="{AF9AF3F3-CE0C-4125-BDD7-346487FA0B40}"/>
          </ac:grpSpMkLst>
        </pc:grpChg>
        <pc:grpChg chg="del">
          <ac:chgData name="Coert van Gemeren" userId="ee94f769-9ead-425e-bee1-f2c948ef7f16" providerId="ADAL" clId="{BA66ED78-7257-4742-93A0-01BF22FCC05D}" dt="2025-05-20T18:24:19.295" v="29"/>
          <ac:grpSpMkLst>
            <pc:docMk/>
            <pc:sldMk cId="1919653592" sldId="4765"/>
            <ac:grpSpMk id="38" creationId="{7CF625D3-71A3-4F30-A096-8EF334E959D0}"/>
          </ac:grpSpMkLst>
        </pc:grpChg>
      </pc:sldChg>
      <pc:sldChg chg="delSp modSp add mod">
        <pc:chgData name="Coert van Gemeren" userId="ee94f769-9ead-425e-bee1-f2c948ef7f16" providerId="ADAL" clId="{BA66ED78-7257-4742-93A0-01BF22FCC05D}" dt="2025-05-20T18:29:26.554" v="54" actId="478"/>
        <pc:sldMkLst>
          <pc:docMk/>
          <pc:sldMk cId="2924653023" sldId="4776"/>
        </pc:sldMkLst>
        <pc:spChg chg="mod">
          <ac:chgData name="Coert van Gemeren" userId="ee94f769-9ead-425e-bee1-f2c948ef7f16" providerId="ADAL" clId="{BA66ED78-7257-4742-93A0-01BF22FCC05D}" dt="2025-05-20T18:28:22.012" v="48" actId="20577"/>
          <ac:spMkLst>
            <pc:docMk/>
            <pc:sldMk cId="2924653023" sldId="4776"/>
            <ac:spMk id="2" creationId="{177EC4FA-7457-C178-258D-D5110FAB9878}"/>
          </ac:spMkLst>
        </pc:spChg>
        <pc:spChg chg="del">
          <ac:chgData name="Coert van Gemeren" userId="ee94f769-9ead-425e-bee1-f2c948ef7f16" providerId="ADAL" clId="{BA66ED78-7257-4742-93A0-01BF22FCC05D}" dt="2025-05-20T18:29:26.554" v="54" actId="478"/>
          <ac:spMkLst>
            <pc:docMk/>
            <pc:sldMk cId="2924653023" sldId="4776"/>
            <ac:spMk id="5" creationId="{1DF52FA6-FA7F-76BD-51CE-786D13D873F0}"/>
          </ac:spMkLst>
        </pc:spChg>
      </pc:sldChg>
      <pc:sldChg chg="modSp new mod">
        <pc:chgData name="Coert van Gemeren" userId="ee94f769-9ead-425e-bee1-f2c948ef7f16" providerId="ADAL" clId="{BA66ED78-7257-4742-93A0-01BF22FCC05D}" dt="2025-05-21T06:14:43.893" v="97" actId="20577"/>
        <pc:sldMkLst>
          <pc:docMk/>
          <pc:sldMk cId="1332745121" sldId="4777"/>
        </pc:sldMkLst>
        <pc:spChg chg="mod">
          <ac:chgData name="Coert van Gemeren" userId="ee94f769-9ead-425e-bee1-f2c948ef7f16" providerId="ADAL" clId="{BA66ED78-7257-4742-93A0-01BF22FCC05D}" dt="2025-05-21T06:14:38.366" v="89" actId="20577"/>
          <ac:spMkLst>
            <pc:docMk/>
            <pc:sldMk cId="1332745121" sldId="4777"/>
            <ac:spMk id="2" creationId="{1EAD8F43-5895-5C4B-C064-0F10BF22D454}"/>
          </ac:spMkLst>
        </pc:spChg>
        <pc:spChg chg="mod">
          <ac:chgData name="Coert van Gemeren" userId="ee94f769-9ead-425e-bee1-f2c948ef7f16" providerId="ADAL" clId="{BA66ED78-7257-4742-93A0-01BF22FCC05D}" dt="2025-05-21T06:14:43.893" v="97" actId="20577"/>
          <ac:spMkLst>
            <pc:docMk/>
            <pc:sldMk cId="1332745121" sldId="4777"/>
            <ac:spMk id="3" creationId="{DEC28986-3D1C-9B26-0E64-740CA90548B3}"/>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2875DD"/>
            </a:solidFill>
            <a:ln>
              <a:solidFill>
                <a:srgbClr val="2875DD"/>
              </a:solidFill>
            </a:ln>
          </c:spPr>
          <c:invertIfNegative val="0"/>
          <c:dPt>
            <c:idx val="14"/>
            <c:invertIfNegative val="0"/>
            <c:bubble3D val="0"/>
            <c:spPr>
              <a:solidFill>
                <a:srgbClr val="0F2741"/>
              </a:solidFill>
            </c:spPr>
            <c:extLst>
              <c:ext xmlns:c16="http://schemas.microsoft.com/office/drawing/2014/chart" uri="{C3380CC4-5D6E-409C-BE32-E72D297353CC}">
                <c16:uniqueId val="{00000001-B922-5440-AFE2-A92FF54625D3}"/>
              </c:ext>
            </c:extLst>
          </c:dPt>
          <c:dPt>
            <c:idx val="15"/>
            <c:invertIfNegative val="0"/>
            <c:bubble3D val="0"/>
            <c:spPr>
              <a:solidFill>
                <a:srgbClr val="0F2741"/>
              </a:solidFill>
            </c:spPr>
            <c:extLst>
              <c:ext xmlns:c16="http://schemas.microsoft.com/office/drawing/2014/chart" uri="{C3380CC4-5D6E-409C-BE32-E72D297353CC}">
                <c16:uniqueId val="{00000003-B922-5440-AFE2-A92FF54625D3}"/>
              </c:ext>
            </c:extLst>
          </c:dPt>
          <c:dPt>
            <c:idx val="16"/>
            <c:invertIfNegative val="0"/>
            <c:bubble3D val="0"/>
            <c:spPr>
              <a:solidFill>
                <a:srgbClr val="0F2741"/>
              </a:solidFill>
            </c:spPr>
            <c:extLst>
              <c:ext xmlns:c16="http://schemas.microsoft.com/office/drawing/2014/chart" uri="{C3380CC4-5D6E-409C-BE32-E72D297353CC}">
                <c16:uniqueId val="{00000005-B922-5440-AFE2-A92FF54625D3}"/>
              </c:ext>
            </c:extLst>
          </c:dPt>
          <c:dPt>
            <c:idx val="17"/>
            <c:invertIfNegative val="0"/>
            <c:bubble3D val="0"/>
            <c:spPr>
              <a:solidFill>
                <a:srgbClr val="0F2741"/>
              </a:solidFill>
            </c:spPr>
            <c:extLst>
              <c:ext xmlns:c16="http://schemas.microsoft.com/office/drawing/2014/chart" uri="{C3380CC4-5D6E-409C-BE32-E72D297353CC}">
                <c16:uniqueId val="{00000007-B922-5440-AFE2-A92FF54625D3}"/>
              </c:ext>
            </c:extLst>
          </c:dPt>
          <c:dPt>
            <c:idx val="18"/>
            <c:invertIfNegative val="0"/>
            <c:bubble3D val="0"/>
            <c:spPr>
              <a:solidFill>
                <a:srgbClr val="0F2741"/>
              </a:solidFill>
            </c:spPr>
            <c:extLst>
              <c:ext xmlns:c16="http://schemas.microsoft.com/office/drawing/2014/chart" uri="{C3380CC4-5D6E-409C-BE32-E72D297353CC}">
                <c16:uniqueId val="{00000009-B922-5440-AFE2-A92FF54625D3}"/>
              </c:ext>
            </c:extLst>
          </c:dPt>
          <c:dLbls>
            <c:dLbl>
              <c:idx val="0"/>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A-B922-5440-AFE2-A92FF54625D3}"/>
                </c:ext>
              </c:extLst>
            </c:dLbl>
            <c:dLbl>
              <c:idx val="1"/>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B-B922-5440-AFE2-A92FF54625D3}"/>
                </c:ext>
              </c:extLst>
            </c:dLbl>
            <c:dLbl>
              <c:idx val="2"/>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C-B922-5440-AFE2-A92FF54625D3}"/>
                </c:ext>
              </c:extLst>
            </c:dLbl>
            <c:dLbl>
              <c:idx val="3"/>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D-B922-5440-AFE2-A92FF54625D3}"/>
                </c:ext>
              </c:extLst>
            </c:dLbl>
            <c:dLbl>
              <c:idx val="4"/>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E-B922-5440-AFE2-A92FF54625D3}"/>
                </c:ext>
              </c:extLst>
            </c:dLbl>
            <c:dLbl>
              <c:idx val="5"/>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F-B922-5440-AFE2-A92FF54625D3}"/>
                </c:ext>
              </c:extLst>
            </c:dLbl>
            <c:dLbl>
              <c:idx val="6"/>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0-B922-5440-AFE2-A92FF54625D3}"/>
                </c:ext>
              </c:extLst>
            </c:dLbl>
            <c:dLbl>
              <c:idx val="7"/>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1-B922-5440-AFE2-A92FF54625D3}"/>
                </c:ext>
              </c:extLst>
            </c:dLbl>
            <c:dLbl>
              <c:idx val="8"/>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2-B922-5440-AFE2-A92FF54625D3}"/>
                </c:ext>
              </c:extLst>
            </c:dLbl>
            <c:dLbl>
              <c:idx val="9"/>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3-B922-5440-AFE2-A92FF54625D3}"/>
                </c:ext>
              </c:extLst>
            </c:dLbl>
            <c:dLbl>
              <c:idx val="10"/>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4-B922-5440-AFE2-A92FF54625D3}"/>
                </c:ext>
              </c:extLst>
            </c:dLbl>
            <c:dLbl>
              <c:idx val="11"/>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5-B922-5440-AFE2-A92FF54625D3}"/>
                </c:ext>
              </c:extLst>
            </c:dLbl>
            <c:dLbl>
              <c:idx val="12"/>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6-B922-5440-AFE2-A92FF54625D3}"/>
                </c:ext>
              </c:extLst>
            </c:dLbl>
            <c:dLbl>
              <c:idx val="13"/>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7-B922-5440-AFE2-A92FF54625D3}"/>
                </c:ext>
              </c:extLst>
            </c:dLbl>
            <c:dLbl>
              <c:idx val="14"/>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B922-5440-AFE2-A92FF54625D3}"/>
                </c:ext>
              </c:extLst>
            </c:dLbl>
            <c:dLbl>
              <c:idx val="15"/>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B922-5440-AFE2-A92FF54625D3}"/>
                </c:ext>
              </c:extLst>
            </c:dLbl>
            <c:dLbl>
              <c:idx val="16"/>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B922-5440-AFE2-A92FF54625D3}"/>
                </c:ext>
              </c:extLst>
            </c:dLbl>
            <c:dLbl>
              <c:idx val="17"/>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7-B922-5440-AFE2-A92FF54625D3}"/>
                </c:ext>
              </c:extLst>
            </c:dLbl>
            <c:dLbl>
              <c:idx val="18"/>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9-B922-5440-AFE2-A92FF54625D3}"/>
                </c:ext>
              </c:extLst>
            </c:dLbl>
            <c:spPr>
              <a:noFill/>
              <a:ln>
                <a:noFill/>
              </a:ln>
              <a:effectLst/>
            </c:spPr>
            <c:txPr>
              <a:bodyPr/>
              <a:lstStyle/>
              <a:p>
                <a:pPr>
                  <a:defRPr sz="1000" b="0" smtId="4294967295">
                    <a:solidFill>
                      <a:srgbClr val="0F283E"/>
                    </a:solidFill>
                    <a:latin typeface="Open Sans Light"/>
                  </a:defRPr>
                </a:pPr>
                <a:endParaRPr lang="en-NL"/>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numRef>
              <c:f>Sheet1!$A$2:$A$20</c:f>
              <c:numCache>
                <c:formatCode>General</c:formatCode>
                <c:ptCount val="19"/>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numCache>
            </c:numRef>
          </c:cat>
          <c:val>
            <c:numRef>
              <c:f>Sheet1!$B$2:$B$20</c:f>
              <c:numCache>
                <c:formatCode>General</c:formatCode>
                <c:ptCount val="19"/>
                <c:pt idx="0">
                  <c:v>2</c:v>
                </c:pt>
                <c:pt idx="1">
                  <c:v>5</c:v>
                </c:pt>
                <c:pt idx="2">
                  <c:v>6.5</c:v>
                </c:pt>
                <c:pt idx="3">
                  <c:v>9</c:v>
                </c:pt>
                <c:pt idx="4">
                  <c:v>12.5</c:v>
                </c:pt>
                <c:pt idx="5">
                  <c:v>15.5</c:v>
                </c:pt>
                <c:pt idx="6">
                  <c:v>18</c:v>
                </c:pt>
                <c:pt idx="7">
                  <c:v>26</c:v>
                </c:pt>
                <c:pt idx="8">
                  <c:v>33</c:v>
                </c:pt>
                <c:pt idx="9">
                  <c:v>41</c:v>
                </c:pt>
                <c:pt idx="10">
                  <c:v>64</c:v>
                </c:pt>
                <c:pt idx="11">
                  <c:v>84</c:v>
                </c:pt>
                <c:pt idx="12">
                  <c:v>101</c:v>
                </c:pt>
                <c:pt idx="13">
                  <c:v>123</c:v>
                </c:pt>
                <c:pt idx="14">
                  <c:v>149</c:v>
                </c:pt>
                <c:pt idx="15">
                  <c:v>182</c:v>
                </c:pt>
                <c:pt idx="16">
                  <c:v>221</c:v>
                </c:pt>
                <c:pt idx="17">
                  <c:v>291</c:v>
                </c:pt>
                <c:pt idx="18">
                  <c:v>394</c:v>
                </c:pt>
              </c:numCache>
            </c:numRef>
          </c:val>
          <c:extLst>
            <c:ext xmlns:c16="http://schemas.microsoft.com/office/drawing/2014/chart" uri="{C3380CC4-5D6E-409C-BE32-E72D297353CC}">
              <c16:uniqueId val="{00000018-B922-5440-AFE2-A92FF54625D3}"/>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000" b="0" smtId="4294967295">
                <a:solidFill>
                  <a:srgbClr val="0F283E"/>
                </a:solidFill>
                <a:latin typeface="Open Sans Light"/>
              </a:defRPr>
            </a:pPr>
            <a:endParaRPr lang="en-NL"/>
          </a:p>
        </c:txPr>
        <c:crossAx val="66437120"/>
        <c:crosses val="autoZero"/>
        <c:auto val="0"/>
        <c:lblAlgn val="ctr"/>
        <c:lblOffset val="100"/>
        <c:noMultiLvlLbl val="0"/>
      </c:catAx>
      <c:valAx>
        <c:axId val="66437120"/>
        <c:scaling>
          <c:orientation val="minMax"/>
          <c:min val="0"/>
        </c:scaling>
        <c:delete val="0"/>
        <c:axPos val="l"/>
        <c:majorGridlines>
          <c:spPr>
            <a:ln w="9525">
              <a:solidFill>
                <a:srgbClr val="2F2F2F"/>
              </a:solidFill>
              <a:prstDash val="dot"/>
            </a:ln>
          </c:spPr>
        </c:majorGridlines>
        <c:title>
          <c:tx>
            <c:rich>
              <a:bodyPr/>
              <a:lstStyle/>
              <a:p>
                <a:pPr>
                  <a:defRPr/>
                </a:pPr>
                <a:r>
                  <a:rPr lang="en-GB" sz="1000" b="0">
                    <a:solidFill>
                      <a:srgbClr val="0F283E"/>
                    </a:solidFill>
                    <a:latin typeface="Open Sans Light"/>
                  </a:rPr>
                  <a:t>Data volume in zetabytes</a:t>
                </a:r>
              </a:p>
            </c:rich>
          </c:tx>
          <c:overlay val="0"/>
        </c:title>
        <c:numFmt formatCode="#,##0" sourceLinked="0"/>
        <c:majorTickMark val="none"/>
        <c:minorTickMark val="none"/>
        <c:tickLblPos val="low"/>
        <c:spPr>
          <a:ln>
            <a:noFill/>
          </a:ln>
        </c:spPr>
        <c:txPr>
          <a:bodyPr/>
          <a:lstStyle/>
          <a:p>
            <a:pPr>
              <a:defRPr sz="1000" b="0" smtId="4294967295">
                <a:solidFill>
                  <a:srgbClr val="0F283E"/>
                </a:solidFill>
                <a:latin typeface="Open Sans Light"/>
              </a:defRPr>
            </a:pPr>
            <a:endParaRPr lang="en-NL"/>
          </a:p>
        </c:txPr>
        <c:crossAx val="67451136"/>
        <c:crosses val="autoZero"/>
        <c:crossBetween val="between"/>
      </c:valAx>
    </c:plotArea>
    <c:plotVisOnly val="1"/>
    <c:dispBlanksAs val="gap"/>
    <c:showDLblsOverMax val="1"/>
  </c:chart>
  <c:txPr>
    <a:bodyPr/>
    <a:lstStyle/>
    <a:p>
      <a:pPr>
        <a:defRPr sz="1800" smtId="4294967295"/>
      </a:pPr>
      <a:endParaRPr lang="en-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49685603199045"/>
          <c:y val="0.13572390198595558"/>
          <c:w val="0.91971966202609845"/>
          <c:h val="0.69340117823180802"/>
        </c:manualLayout>
      </c:layout>
      <c:barChart>
        <c:barDir val="col"/>
        <c:grouping val="clustered"/>
        <c:varyColors val="0"/>
        <c:ser>
          <c:idx val="0"/>
          <c:order val="0"/>
          <c:tx>
            <c:strRef>
              <c:f>Sheet1!$B$1</c:f>
              <c:strCache>
                <c:ptCount val="1"/>
                <c:pt idx="0">
                  <c:v>0</c:v>
                </c:pt>
              </c:strCache>
            </c:strRef>
          </c:tx>
          <c:spPr>
            <a:solidFill>
              <a:schemeClr val="accent1"/>
            </a:solidFill>
            <a:ln>
              <a:noFill/>
            </a:ln>
            <a:effectLst/>
          </c:spPr>
          <c:invertIfNegative val="0"/>
          <c:cat>
            <c:strRef>
              <c:f>Sheet1!$A$2</c:f>
              <c:strCache>
                <c:ptCount val="1"/>
                <c:pt idx="0">
                  <c:v>Categorie 1</c:v>
                </c:pt>
              </c:strCache>
            </c:strRef>
          </c:cat>
          <c:val>
            <c:numRef>
              <c:f>Sheet1!$B$2</c:f>
              <c:numCache>
                <c:formatCode>General</c:formatCode>
                <c:ptCount val="1"/>
                <c:pt idx="0">
                  <c:v>64</c:v>
                </c:pt>
              </c:numCache>
            </c:numRef>
          </c:val>
          <c:extLst>
            <c:ext xmlns:c16="http://schemas.microsoft.com/office/drawing/2014/chart" uri="{C3380CC4-5D6E-409C-BE32-E72D297353CC}">
              <c16:uniqueId val="{00000000-98D4-4B8B-9290-F486B3F90120}"/>
            </c:ext>
          </c:extLst>
        </c:ser>
        <c:ser>
          <c:idx val="1"/>
          <c:order val="1"/>
          <c:tx>
            <c:strRef>
              <c:f>Sheet1!$C$1</c:f>
              <c:strCache>
                <c:ptCount val="1"/>
                <c:pt idx="0">
                  <c:v>20</c:v>
                </c:pt>
              </c:strCache>
            </c:strRef>
          </c:tx>
          <c:spPr>
            <a:solidFill>
              <a:schemeClr val="accent2"/>
            </a:solidFill>
            <a:ln>
              <a:noFill/>
            </a:ln>
            <a:effectLst/>
          </c:spPr>
          <c:invertIfNegative val="0"/>
          <c:cat>
            <c:strRef>
              <c:f>Sheet1!$A$2</c:f>
              <c:strCache>
                <c:ptCount val="1"/>
                <c:pt idx="0">
                  <c:v>Categorie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98D4-4B8B-9290-F486B3F90120}"/>
            </c:ext>
          </c:extLst>
        </c:ser>
        <c:ser>
          <c:idx val="2"/>
          <c:order val="2"/>
          <c:tx>
            <c:strRef>
              <c:f>Sheet1!$D$1</c:f>
              <c:strCache>
                <c:ptCount val="1"/>
                <c:pt idx="0">
                  <c:v>40</c:v>
                </c:pt>
              </c:strCache>
            </c:strRef>
          </c:tx>
          <c:spPr>
            <a:solidFill>
              <a:schemeClr val="accent3"/>
            </a:solidFill>
            <a:ln>
              <a:noFill/>
            </a:ln>
            <a:effectLst/>
          </c:spPr>
          <c:invertIfNegative val="0"/>
          <c:cat>
            <c:strRef>
              <c:f>Sheet1!$A$2</c:f>
              <c:strCache>
                <c:ptCount val="1"/>
                <c:pt idx="0">
                  <c:v>Categorie 1</c:v>
                </c:pt>
              </c:strCache>
            </c:strRef>
          </c:cat>
          <c:val>
            <c:numRef>
              <c:f>Sheet1!$D$2</c:f>
              <c:numCache>
                <c:formatCode>General</c:formatCode>
                <c:ptCount val="1"/>
                <c:pt idx="0">
                  <c:v>4</c:v>
                </c:pt>
              </c:numCache>
            </c:numRef>
          </c:val>
          <c:extLst>
            <c:ext xmlns:c16="http://schemas.microsoft.com/office/drawing/2014/chart" uri="{C3380CC4-5D6E-409C-BE32-E72D297353CC}">
              <c16:uniqueId val="{00000002-98D4-4B8B-9290-F486B3F90120}"/>
            </c:ext>
          </c:extLst>
        </c:ser>
        <c:ser>
          <c:idx val="3"/>
          <c:order val="3"/>
          <c:tx>
            <c:strRef>
              <c:f>Sheet1!$E$1</c:f>
              <c:strCache>
                <c:ptCount val="1"/>
                <c:pt idx="0">
                  <c:v>60</c:v>
                </c:pt>
              </c:strCache>
            </c:strRef>
          </c:tx>
          <c:spPr>
            <a:solidFill>
              <a:schemeClr val="accent4"/>
            </a:solidFill>
            <a:ln>
              <a:noFill/>
            </a:ln>
            <a:effectLst/>
          </c:spPr>
          <c:invertIfNegative val="0"/>
          <c:cat>
            <c:strRef>
              <c:f>Sheet1!$A$2</c:f>
              <c:strCache>
                <c:ptCount val="1"/>
                <c:pt idx="0">
                  <c:v>Categorie 1</c:v>
                </c:pt>
              </c:strCache>
            </c:strRef>
          </c:cat>
          <c:val>
            <c:numRef>
              <c:f>Sheet1!$E$2</c:f>
              <c:numCache>
                <c:formatCode>General</c:formatCode>
                <c:ptCount val="1"/>
                <c:pt idx="0">
                  <c:v>32</c:v>
                </c:pt>
              </c:numCache>
            </c:numRef>
          </c:val>
          <c:extLst>
            <c:ext xmlns:c16="http://schemas.microsoft.com/office/drawing/2014/chart" uri="{C3380CC4-5D6E-409C-BE32-E72D297353CC}">
              <c16:uniqueId val="{00000003-98D4-4B8B-9290-F486B3F90120}"/>
            </c:ext>
          </c:extLst>
        </c:ser>
        <c:ser>
          <c:idx val="4"/>
          <c:order val="4"/>
          <c:tx>
            <c:strRef>
              <c:f>Sheet1!$F$1</c:f>
              <c:strCache>
                <c:ptCount val="1"/>
                <c:pt idx="0">
                  <c:v>80</c:v>
                </c:pt>
              </c:strCache>
            </c:strRef>
          </c:tx>
          <c:spPr>
            <a:solidFill>
              <a:schemeClr val="accent5"/>
            </a:solidFill>
            <a:ln>
              <a:noFill/>
            </a:ln>
            <a:effectLst/>
          </c:spPr>
          <c:invertIfNegative val="0"/>
          <c:cat>
            <c:strRef>
              <c:f>Sheet1!$A$2</c:f>
              <c:strCache>
                <c:ptCount val="1"/>
                <c:pt idx="0">
                  <c:v>Categorie 1</c:v>
                </c:pt>
              </c:strCache>
            </c:strRef>
          </c:cat>
          <c:val>
            <c:numRef>
              <c:f>Sheet1!$F$2</c:f>
              <c:numCache>
                <c:formatCode>General</c:formatCode>
                <c:ptCount val="1"/>
                <c:pt idx="0">
                  <c:v>120</c:v>
                </c:pt>
              </c:numCache>
            </c:numRef>
          </c:val>
          <c:extLst>
            <c:ext xmlns:c16="http://schemas.microsoft.com/office/drawing/2014/chart" uri="{C3380CC4-5D6E-409C-BE32-E72D297353CC}">
              <c16:uniqueId val="{00000004-98D4-4B8B-9290-F486B3F90120}"/>
            </c:ext>
          </c:extLst>
        </c:ser>
        <c:ser>
          <c:idx val="5"/>
          <c:order val="5"/>
          <c:tx>
            <c:strRef>
              <c:f>Sheet1!$G$1</c:f>
              <c:strCache>
                <c:ptCount val="1"/>
                <c:pt idx="0">
                  <c:v>100</c:v>
                </c:pt>
              </c:strCache>
            </c:strRef>
          </c:tx>
          <c:spPr>
            <a:solidFill>
              <a:schemeClr val="accent6"/>
            </a:solidFill>
            <a:ln>
              <a:noFill/>
            </a:ln>
            <a:effectLst/>
          </c:spPr>
          <c:invertIfNegative val="0"/>
          <c:cat>
            <c:strRef>
              <c:f>Sheet1!$A$2</c:f>
              <c:strCache>
                <c:ptCount val="1"/>
                <c:pt idx="0">
                  <c:v>Categorie 1</c:v>
                </c:pt>
              </c:strCache>
            </c:strRef>
          </c:cat>
          <c:val>
            <c:numRef>
              <c:f>Sheet1!$G$2</c:f>
              <c:numCache>
                <c:formatCode>General</c:formatCode>
                <c:ptCount val="1"/>
                <c:pt idx="0">
                  <c:v>192</c:v>
                </c:pt>
              </c:numCache>
            </c:numRef>
          </c:val>
          <c:extLst>
            <c:ext xmlns:c16="http://schemas.microsoft.com/office/drawing/2014/chart" uri="{C3380CC4-5D6E-409C-BE32-E72D297353CC}">
              <c16:uniqueId val="{00000005-98D4-4B8B-9290-F486B3F90120}"/>
            </c:ext>
          </c:extLst>
        </c:ser>
        <c:ser>
          <c:idx val="6"/>
          <c:order val="6"/>
          <c:tx>
            <c:strRef>
              <c:f>Sheet1!$H$1</c:f>
              <c:strCache>
                <c:ptCount val="1"/>
                <c:pt idx="0">
                  <c:v>120</c:v>
                </c:pt>
              </c:strCache>
            </c:strRef>
          </c:tx>
          <c:spPr>
            <a:solidFill>
              <a:schemeClr val="accent1">
                <a:lumMod val="60000"/>
              </a:schemeClr>
            </a:solidFill>
            <a:ln>
              <a:noFill/>
            </a:ln>
            <a:effectLst/>
          </c:spPr>
          <c:invertIfNegative val="0"/>
          <c:cat>
            <c:strRef>
              <c:f>Sheet1!$A$2</c:f>
              <c:strCache>
                <c:ptCount val="1"/>
                <c:pt idx="0">
                  <c:v>Categorie 1</c:v>
                </c:pt>
              </c:strCache>
            </c:strRef>
          </c:cat>
          <c:val>
            <c:numRef>
              <c:f>Sheet1!$H$2</c:f>
              <c:numCache>
                <c:formatCode>General</c:formatCode>
                <c:ptCount val="1"/>
                <c:pt idx="0">
                  <c:v>255</c:v>
                </c:pt>
              </c:numCache>
            </c:numRef>
          </c:val>
          <c:extLst>
            <c:ext xmlns:c16="http://schemas.microsoft.com/office/drawing/2014/chart" uri="{C3380CC4-5D6E-409C-BE32-E72D297353CC}">
              <c16:uniqueId val="{00000006-98D4-4B8B-9290-F486B3F90120}"/>
            </c:ext>
          </c:extLst>
        </c:ser>
        <c:ser>
          <c:idx val="7"/>
          <c:order val="7"/>
          <c:tx>
            <c:strRef>
              <c:f>Sheet1!$I$1</c:f>
              <c:strCache>
                <c:ptCount val="1"/>
                <c:pt idx="0">
                  <c:v>140</c:v>
                </c:pt>
              </c:strCache>
            </c:strRef>
          </c:tx>
          <c:spPr>
            <a:solidFill>
              <a:schemeClr val="accent2">
                <a:lumMod val="60000"/>
              </a:schemeClr>
            </a:solidFill>
            <a:ln>
              <a:noFill/>
            </a:ln>
            <a:effectLst/>
          </c:spPr>
          <c:invertIfNegative val="0"/>
          <c:cat>
            <c:strRef>
              <c:f>Sheet1!$A$2</c:f>
              <c:strCache>
                <c:ptCount val="1"/>
                <c:pt idx="0">
                  <c:v>Categorie 1</c:v>
                </c:pt>
              </c:strCache>
            </c:strRef>
          </c:cat>
          <c:val>
            <c:numRef>
              <c:f>Sheet1!$I$2</c:f>
              <c:numCache>
                <c:formatCode>General</c:formatCode>
                <c:ptCount val="1"/>
                <c:pt idx="0">
                  <c:v>42</c:v>
                </c:pt>
              </c:numCache>
            </c:numRef>
          </c:val>
          <c:extLst>
            <c:ext xmlns:c16="http://schemas.microsoft.com/office/drawing/2014/chart" uri="{C3380CC4-5D6E-409C-BE32-E72D297353CC}">
              <c16:uniqueId val="{00000007-98D4-4B8B-9290-F486B3F90120}"/>
            </c:ext>
          </c:extLst>
        </c:ser>
        <c:ser>
          <c:idx val="8"/>
          <c:order val="8"/>
          <c:tx>
            <c:strRef>
              <c:f>Sheet1!$J$1</c:f>
              <c:strCache>
                <c:ptCount val="1"/>
                <c:pt idx="0">
                  <c:v>160</c:v>
                </c:pt>
              </c:strCache>
            </c:strRef>
          </c:tx>
          <c:spPr>
            <a:solidFill>
              <a:schemeClr val="accent3">
                <a:lumMod val="60000"/>
              </a:schemeClr>
            </a:solidFill>
            <a:ln>
              <a:noFill/>
            </a:ln>
            <a:effectLst/>
          </c:spPr>
          <c:invertIfNegative val="0"/>
          <c:cat>
            <c:strRef>
              <c:f>Sheet1!$A$2</c:f>
              <c:strCache>
                <c:ptCount val="1"/>
                <c:pt idx="0">
                  <c:v>Categorie 1</c:v>
                </c:pt>
              </c:strCache>
            </c:strRef>
          </c:cat>
          <c:val>
            <c:numRef>
              <c:f>Sheet1!$J$2</c:f>
              <c:numCache>
                <c:formatCode>General</c:formatCode>
                <c:ptCount val="1"/>
                <c:pt idx="0">
                  <c:v>100</c:v>
                </c:pt>
              </c:numCache>
            </c:numRef>
          </c:val>
          <c:extLst>
            <c:ext xmlns:c16="http://schemas.microsoft.com/office/drawing/2014/chart" uri="{C3380CC4-5D6E-409C-BE32-E72D297353CC}">
              <c16:uniqueId val="{00000008-98D4-4B8B-9290-F486B3F90120}"/>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1"/>
        <c:axPos val="b"/>
        <c:numFmt formatCode="General" sourceLinked="1"/>
        <c:majorTickMark val="none"/>
        <c:minorTickMark val="none"/>
        <c:tickLblPos val="nextTo"/>
        <c:crossAx val="1287528448"/>
        <c:crosses val="autoZero"/>
        <c:auto val="1"/>
        <c:lblAlgn val="ctr"/>
        <c:lblOffset val="100"/>
        <c:noMultiLvlLbl val="0"/>
      </c:catAx>
      <c:valAx>
        <c:axId val="1287528448"/>
        <c:scaling>
          <c:orientation val="minMax"/>
          <c:max val="25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layout>
        <c:manualLayout>
          <c:xMode val="edge"/>
          <c:yMode val="edge"/>
          <c:x val="8.9276883140543592E-2"/>
          <c:y val="0.87218333148304805"/>
          <c:w val="0.89999974696434526"/>
          <c:h val="9.802968066159949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332AAC-643B-4106-B0A0-056D8DA789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7F8B52-F0B3-40B9-9057-370F23E85BD9}">
      <dgm:prSet/>
      <dgm:spPr/>
      <dgm:t>
        <a:bodyPr/>
        <a:lstStyle/>
        <a:p>
          <a:r>
            <a:rPr lang="nl-NL"/>
            <a:t>Day 1; Introduction to AI, Classical Machine Learning, Hands-on modelling and back ground theory</a:t>
          </a:r>
          <a:endParaRPr lang="en-US"/>
        </a:p>
      </dgm:t>
    </dgm:pt>
    <dgm:pt modelId="{9757A4D7-5F3B-4457-AAE0-02F2C2C8494B}" type="parTrans" cxnId="{BFE1709D-7A9E-4554-BF33-04B29AEC8170}">
      <dgm:prSet/>
      <dgm:spPr/>
      <dgm:t>
        <a:bodyPr/>
        <a:lstStyle/>
        <a:p>
          <a:endParaRPr lang="en-US"/>
        </a:p>
      </dgm:t>
    </dgm:pt>
    <dgm:pt modelId="{7670D65A-BA7C-4F28-80D8-11D4E895BD2F}" type="sibTrans" cxnId="{BFE1709D-7A9E-4554-BF33-04B29AEC8170}">
      <dgm:prSet/>
      <dgm:spPr/>
      <dgm:t>
        <a:bodyPr/>
        <a:lstStyle/>
        <a:p>
          <a:endParaRPr lang="en-US"/>
        </a:p>
      </dgm:t>
    </dgm:pt>
    <dgm:pt modelId="{AA8B1D8E-0624-47E5-98E9-B7F924528464}">
      <dgm:prSet/>
      <dgm:spPr/>
      <dgm:t>
        <a:bodyPr/>
        <a:lstStyle/>
        <a:p>
          <a:r>
            <a:rPr lang="nl-NL"/>
            <a:t>Day 2; Foundation Models, more advanced AI, Hands-on optimizing models</a:t>
          </a:r>
          <a:endParaRPr lang="en-US"/>
        </a:p>
      </dgm:t>
    </dgm:pt>
    <dgm:pt modelId="{4D976D11-20E5-4F67-A672-5C3F88249C88}" type="parTrans" cxnId="{859E95F1-9AE3-460A-B3AA-3A6F6D8D8139}">
      <dgm:prSet/>
      <dgm:spPr/>
      <dgm:t>
        <a:bodyPr/>
        <a:lstStyle/>
        <a:p>
          <a:endParaRPr lang="en-US"/>
        </a:p>
      </dgm:t>
    </dgm:pt>
    <dgm:pt modelId="{A0C89AA5-A0D9-446B-B486-A04DC3854A60}" type="sibTrans" cxnId="{859E95F1-9AE3-460A-B3AA-3A6F6D8D8139}">
      <dgm:prSet/>
      <dgm:spPr/>
      <dgm:t>
        <a:bodyPr/>
        <a:lstStyle/>
        <a:p>
          <a:endParaRPr lang="en-US"/>
        </a:p>
      </dgm:t>
    </dgm:pt>
    <dgm:pt modelId="{9A0757FA-4427-4AA7-953E-041C5FF93702}">
      <dgm:prSet/>
      <dgm:spPr/>
      <dgm:t>
        <a:bodyPr/>
        <a:lstStyle/>
        <a:p>
          <a:r>
            <a:rPr lang="nl-NL"/>
            <a:t>Materials: &lt;Github url&gt;, &lt;Google Docs&gt;</a:t>
          </a:r>
          <a:endParaRPr lang="en-US"/>
        </a:p>
      </dgm:t>
    </dgm:pt>
    <dgm:pt modelId="{49BDE7BA-8381-4272-87A0-6E94C638C26D}" type="parTrans" cxnId="{22247E96-C703-4D76-84E2-AEB1BF36367A}">
      <dgm:prSet/>
      <dgm:spPr/>
      <dgm:t>
        <a:bodyPr/>
        <a:lstStyle/>
        <a:p>
          <a:endParaRPr lang="en-US"/>
        </a:p>
      </dgm:t>
    </dgm:pt>
    <dgm:pt modelId="{DB5906B0-96D3-4C0E-A020-17600AF21DFF}" type="sibTrans" cxnId="{22247E96-C703-4D76-84E2-AEB1BF36367A}">
      <dgm:prSet/>
      <dgm:spPr/>
      <dgm:t>
        <a:bodyPr/>
        <a:lstStyle/>
        <a:p>
          <a:endParaRPr lang="en-US"/>
        </a:p>
      </dgm:t>
    </dgm:pt>
    <dgm:pt modelId="{01E91D8B-0301-43BB-8BA6-42EE3344B700}" type="pres">
      <dgm:prSet presAssocID="{75332AAC-643B-4106-B0A0-056D8DA789C4}" presName="root" presStyleCnt="0">
        <dgm:presLayoutVars>
          <dgm:dir/>
          <dgm:resizeHandles val="exact"/>
        </dgm:presLayoutVars>
      </dgm:prSet>
      <dgm:spPr/>
    </dgm:pt>
    <dgm:pt modelId="{5477252F-F286-476C-9236-A10393E87D6C}" type="pres">
      <dgm:prSet presAssocID="{2C7F8B52-F0B3-40B9-9057-370F23E85BD9}" presName="compNode" presStyleCnt="0"/>
      <dgm:spPr/>
    </dgm:pt>
    <dgm:pt modelId="{4483E984-1792-431C-903D-64BA3C2D509A}" type="pres">
      <dgm:prSet presAssocID="{2C7F8B52-F0B3-40B9-9057-370F23E85BD9}" presName="bgRect" presStyleLbl="bgShp" presStyleIdx="0" presStyleCnt="3"/>
      <dgm:spPr/>
    </dgm:pt>
    <dgm:pt modelId="{184523EC-B0BB-41CB-B546-0478139A3010}" type="pres">
      <dgm:prSet presAssocID="{2C7F8B52-F0B3-40B9-9057-370F23E85B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BBB41083-8137-4D3E-85FD-C064B01E592D}" type="pres">
      <dgm:prSet presAssocID="{2C7F8B52-F0B3-40B9-9057-370F23E85BD9}" presName="spaceRect" presStyleCnt="0"/>
      <dgm:spPr/>
    </dgm:pt>
    <dgm:pt modelId="{D5FD59CA-919E-4205-9F05-2B45DB46FC85}" type="pres">
      <dgm:prSet presAssocID="{2C7F8B52-F0B3-40B9-9057-370F23E85BD9}" presName="parTx" presStyleLbl="revTx" presStyleIdx="0" presStyleCnt="3">
        <dgm:presLayoutVars>
          <dgm:chMax val="0"/>
          <dgm:chPref val="0"/>
        </dgm:presLayoutVars>
      </dgm:prSet>
      <dgm:spPr/>
    </dgm:pt>
    <dgm:pt modelId="{69634CF5-553C-4FEC-8530-562D62E45FAF}" type="pres">
      <dgm:prSet presAssocID="{7670D65A-BA7C-4F28-80D8-11D4E895BD2F}" presName="sibTrans" presStyleCnt="0"/>
      <dgm:spPr/>
    </dgm:pt>
    <dgm:pt modelId="{1D7B25F8-9428-44B7-A372-CA37CA1AD36E}" type="pres">
      <dgm:prSet presAssocID="{AA8B1D8E-0624-47E5-98E9-B7F924528464}" presName="compNode" presStyleCnt="0"/>
      <dgm:spPr/>
    </dgm:pt>
    <dgm:pt modelId="{7BC2936C-51FB-4EF2-8B0D-67A712A5E3D2}" type="pres">
      <dgm:prSet presAssocID="{AA8B1D8E-0624-47E5-98E9-B7F924528464}" presName="bgRect" presStyleLbl="bgShp" presStyleIdx="1" presStyleCnt="3"/>
      <dgm:spPr/>
    </dgm:pt>
    <dgm:pt modelId="{43AFDB49-17DC-4835-84DE-C46260AD640B}" type="pres">
      <dgm:prSet presAssocID="{AA8B1D8E-0624-47E5-98E9-B7F9245284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97F2D64-C739-4703-B352-B48D66BF159D}" type="pres">
      <dgm:prSet presAssocID="{AA8B1D8E-0624-47E5-98E9-B7F924528464}" presName="spaceRect" presStyleCnt="0"/>
      <dgm:spPr/>
    </dgm:pt>
    <dgm:pt modelId="{C8E3DBC8-0911-4C53-AF37-CD29D03AD4F5}" type="pres">
      <dgm:prSet presAssocID="{AA8B1D8E-0624-47E5-98E9-B7F924528464}" presName="parTx" presStyleLbl="revTx" presStyleIdx="1" presStyleCnt="3">
        <dgm:presLayoutVars>
          <dgm:chMax val="0"/>
          <dgm:chPref val="0"/>
        </dgm:presLayoutVars>
      </dgm:prSet>
      <dgm:spPr/>
    </dgm:pt>
    <dgm:pt modelId="{48781DED-3F9B-4923-A5CE-6B6390271FA7}" type="pres">
      <dgm:prSet presAssocID="{A0C89AA5-A0D9-446B-B486-A04DC3854A60}" presName="sibTrans" presStyleCnt="0"/>
      <dgm:spPr/>
    </dgm:pt>
    <dgm:pt modelId="{15020FEE-83E3-4A89-AD78-7C965428E535}" type="pres">
      <dgm:prSet presAssocID="{9A0757FA-4427-4AA7-953E-041C5FF93702}" presName="compNode" presStyleCnt="0"/>
      <dgm:spPr/>
    </dgm:pt>
    <dgm:pt modelId="{E6B4C670-C6F3-45F6-97CC-4AEC6FE924CF}" type="pres">
      <dgm:prSet presAssocID="{9A0757FA-4427-4AA7-953E-041C5FF93702}" presName="bgRect" presStyleLbl="bgShp" presStyleIdx="2" presStyleCnt="3"/>
      <dgm:spPr/>
    </dgm:pt>
    <dgm:pt modelId="{FB98EDC9-FA7F-4A18-9C1F-0C7DA7E22847}" type="pres">
      <dgm:prSet presAssocID="{9A0757FA-4427-4AA7-953E-041C5FF937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426BE74C-D464-4109-9CF3-96AF9BCF39E8}" type="pres">
      <dgm:prSet presAssocID="{9A0757FA-4427-4AA7-953E-041C5FF93702}" presName="spaceRect" presStyleCnt="0"/>
      <dgm:spPr/>
    </dgm:pt>
    <dgm:pt modelId="{E9E6DCA7-1FAA-4BC3-9F25-3B324C55808A}" type="pres">
      <dgm:prSet presAssocID="{9A0757FA-4427-4AA7-953E-041C5FF93702}" presName="parTx" presStyleLbl="revTx" presStyleIdx="2" presStyleCnt="3">
        <dgm:presLayoutVars>
          <dgm:chMax val="0"/>
          <dgm:chPref val="0"/>
        </dgm:presLayoutVars>
      </dgm:prSet>
      <dgm:spPr/>
    </dgm:pt>
  </dgm:ptLst>
  <dgm:cxnLst>
    <dgm:cxn modelId="{22247E96-C703-4D76-84E2-AEB1BF36367A}" srcId="{75332AAC-643B-4106-B0A0-056D8DA789C4}" destId="{9A0757FA-4427-4AA7-953E-041C5FF93702}" srcOrd="2" destOrd="0" parTransId="{49BDE7BA-8381-4272-87A0-6E94C638C26D}" sibTransId="{DB5906B0-96D3-4C0E-A020-17600AF21DFF}"/>
    <dgm:cxn modelId="{BFE1709D-7A9E-4554-BF33-04B29AEC8170}" srcId="{75332AAC-643B-4106-B0A0-056D8DA789C4}" destId="{2C7F8B52-F0B3-40B9-9057-370F23E85BD9}" srcOrd="0" destOrd="0" parTransId="{9757A4D7-5F3B-4457-AAE0-02F2C2C8494B}" sibTransId="{7670D65A-BA7C-4F28-80D8-11D4E895BD2F}"/>
    <dgm:cxn modelId="{BE898BB3-B8BF-4BC1-81D5-1528AE67022C}" type="presOf" srcId="{AA8B1D8E-0624-47E5-98E9-B7F924528464}" destId="{C8E3DBC8-0911-4C53-AF37-CD29D03AD4F5}" srcOrd="0" destOrd="0" presId="urn:microsoft.com/office/officeart/2018/2/layout/IconVerticalSolidList"/>
    <dgm:cxn modelId="{A4FD0DC4-DBC5-4198-802E-5FBC8A8C2219}" type="presOf" srcId="{9A0757FA-4427-4AA7-953E-041C5FF93702}" destId="{E9E6DCA7-1FAA-4BC3-9F25-3B324C55808A}" srcOrd="0" destOrd="0" presId="urn:microsoft.com/office/officeart/2018/2/layout/IconVerticalSolidList"/>
    <dgm:cxn modelId="{DC1F2ECB-2922-45B1-8CDD-58968C5EC41B}" type="presOf" srcId="{2C7F8B52-F0B3-40B9-9057-370F23E85BD9}" destId="{D5FD59CA-919E-4205-9F05-2B45DB46FC85}" srcOrd="0" destOrd="0" presId="urn:microsoft.com/office/officeart/2018/2/layout/IconVerticalSolidList"/>
    <dgm:cxn modelId="{F43504E0-1637-4406-85DF-53F89E57B50C}" type="presOf" srcId="{75332AAC-643B-4106-B0A0-056D8DA789C4}" destId="{01E91D8B-0301-43BB-8BA6-42EE3344B700}" srcOrd="0" destOrd="0" presId="urn:microsoft.com/office/officeart/2018/2/layout/IconVerticalSolidList"/>
    <dgm:cxn modelId="{859E95F1-9AE3-460A-B3AA-3A6F6D8D8139}" srcId="{75332AAC-643B-4106-B0A0-056D8DA789C4}" destId="{AA8B1D8E-0624-47E5-98E9-B7F924528464}" srcOrd="1" destOrd="0" parTransId="{4D976D11-20E5-4F67-A672-5C3F88249C88}" sibTransId="{A0C89AA5-A0D9-446B-B486-A04DC3854A60}"/>
    <dgm:cxn modelId="{07A2DDC7-840E-4945-8A0D-A8400C330EFD}" type="presParOf" srcId="{01E91D8B-0301-43BB-8BA6-42EE3344B700}" destId="{5477252F-F286-476C-9236-A10393E87D6C}" srcOrd="0" destOrd="0" presId="urn:microsoft.com/office/officeart/2018/2/layout/IconVerticalSolidList"/>
    <dgm:cxn modelId="{A4A1DAA4-93F1-4BD7-B147-8B7E0EF23E47}" type="presParOf" srcId="{5477252F-F286-476C-9236-A10393E87D6C}" destId="{4483E984-1792-431C-903D-64BA3C2D509A}" srcOrd="0" destOrd="0" presId="urn:microsoft.com/office/officeart/2018/2/layout/IconVerticalSolidList"/>
    <dgm:cxn modelId="{37A1C699-84E0-4AF7-8C3C-07A86446F1EF}" type="presParOf" srcId="{5477252F-F286-476C-9236-A10393E87D6C}" destId="{184523EC-B0BB-41CB-B546-0478139A3010}" srcOrd="1" destOrd="0" presId="urn:microsoft.com/office/officeart/2018/2/layout/IconVerticalSolidList"/>
    <dgm:cxn modelId="{DC28E3D6-E769-43B2-82BD-195AC25B8F7F}" type="presParOf" srcId="{5477252F-F286-476C-9236-A10393E87D6C}" destId="{BBB41083-8137-4D3E-85FD-C064B01E592D}" srcOrd="2" destOrd="0" presId="urn:microsoft.com/office/officeart/2018/2/layout/IconVerticalSolidList"/>
    <dgm:cxn modelId="{5167D3C8-91FF-441E-BE67-FC57BCE740B9}" type="presParOf" srcId="{5477252F-F286-476C-9236-A10393E87D6C}" destId="{D5FD59CA-919E-4205-9F05-2B45DB46FC85}" srcOrd="3" destOrd="0" presId="urn:microsoft.com/office/officeart/2018/2/layout/IconVerticalSolidList"/>
    <dgm:cxn modelId="{ABA139B8-161E-45BD-A6A1-4D067BD764BC}" type="presParOf" srcId="{01E91D8B-0301-43BB-8BA6-42EE3344B700}" destId="{69634CF5-553C-4FEC-8530-562D62E45FAF}" srcOrd="1" destOrd="0" presId="urn:microsoft.com/office/officeart/2018/2/layout/IconVerticalSolidList"/>
    <dgm:cxn modelId="{2C4F50AC-9AF8-4AE6-B4A3-F4DA7B82D4D0}" type="presParOf" srcId="{01E91D8B-0301-43BB-8BA6-42EE3344B700}" destId="{1D7B25F8-9428-44B7-A372-CA37CA1AD36E}" srcOrd="2" destOrd="0" presId="urn:microsoft.com/office/officeart/2018/2/layout/IconVerticalSolidList"/>
    <dgm:cxn modelId="{56948D63-1705-435E-AD4C-54E2CAA0A822}" type="presParOf" srcId="{1D7B25F8-9428-44B7-A372-CA37CA1AD36E}" destId="{7BC2936C-51FB-4EF2-8B0D-67A712A5E3D2}" srcOrd="0" destOrd="0" presId="urn:microsoft.com/office/officeart/2018/2/layout/IconVerticalSolidList"/>
    <dgm:cxn modelId="{251D73A7-7611-4127-A148-99A69D0B8CC3}" type="presParOf" srcId="{1D7B25F8-9428-44B7-A372-CA37CA1AD36E}" destId="{43AFDB49-17DC-4835-84DE-C46260AD640B}" srcOrd="1" destOrd="0" presId="urn:microsoft.com/office/officeart/2018/2/layout/IconVerticalSolidList"/>
    <dgm:cxn modelId="{01AD10E9-29A2-4F75-BC05-FC134EEE5EC2}" type="presParOf" srcId="{1D7B25F8-9428-44B7-A372-CA37CA1AD36E}" destId="{197F2D64-C739-4703-B352-B48D66BF159D}" srcOrd="2" destOrd="0" presId="urn:microsoft.com/office/officeart/2018/2/layout/IconVerticalSolidList"/>
    <dgm:cxn modelId="{CEE3F741-861D-4334-92EF-9F83088E94A7}" type="presParOf" srcId="{1D7B25F8-9428-44B7-A372-CA37CA1AD36E}" destId="{C8E3DBC8-0911-4C53-AF37-CD29D03AD4F5}" srcOrd="3" destOrd="0" presId="urn:microsoft.com/office/officeart/2018/2/layout/IconVerticalSolidList"/>
    <dgm:cxn modelId="{50FE6E99-D56F-4BA1-ADCB-D582F33B4DDB}" type="presParOf" srcId="{01E91D8B-0301-43BB-8BA6-42EE3344B700}" destId="{48781DED-3F9B-4923-A5CE-6B6390271FA7}" srcOrd="3" destOrd="0" presId="urn:microsoft.com/office/officeart/2018/2/layout/IconVerticalSolidList"/>
    <dgm:cxn modelId="{F828CBC0-D074-46C2-A305-715EECFB8EC4}" type="presParOf" srcId="{01E91D8B-0301-43BB-8BA6-42EE3344B700}" destId="{15020FEE-83E3-4A89-AD78-7C965428E535}" srcOrd="4" destOrd="0" presId="urn:microsoft.com/office/officeart/2018/2/layout/IconVerticalSolidList"/>
    <dgm:cxn modelId="{C6485882-C63E-4466-998B-1B23DF74B6FC}" type="presParOf" srcId="{15020FEE-83E3-4A89-AD78-7C965428E535}" destId="{E6B4C670-C6F3-45F6-97CC-4AEC6FE924CF}" srcOrd="0" destOrd="0" presId="urn:microsoft.com/office/officeart/2018/2/layout/IconVerticalSolidList"/>
    <dgm:cxn modelId="{173109D0-E9E4-4D8D-870B-63A92D8CE663}" type="presParOf" srcId="{15020FEE-83E3-4A89-AD78-7C965428E535}" destId="{FB98EDC9-FA7F-4A18-9C1F-0C7DA7E22847}" srcOrd="1" destOrd="0" presId="urn:microsoft.com/office/officeart/2018/2/layout/IconVerticalSolidList"/>
    <dgm:cxn modelId="{FDDBE3DE-517F-4AA0-8E79-208F7EDD2EF3}" type="presParOf" srcId="{15020FEE-83E3-4A89-AD78-7C965428E535}" destId="{426BE74C-D464-4109-9CF3-96AF9BCF39E8}" srcOrd="2" destOrd="0" presId="urn:microsoft.com/office/officeart/2018/2/layout/IconVerticalSolidList"/>
    <dgm:cxn modelId="{BF5AF77F-BFCB-42B7-8142-8F26EBFEEFBD}" type="presParOf" srcId="{15020FEE-83E3-4A89-AD78-7C965428E535}" destId="{E9E6DCA7-1FAA-4BC3-9F25-3B324C5580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is AI, what types of AI are there?</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Architecture - Algorithm Regression based, neural networks </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B8CAA25F-27A2-4C61-8ADE-5F1BE6D955B6}">
      <dgm:prSet custT="1"/>
      <dgm:spPr/>
      <dgm:t>
        <a:bodyPr/>
        <a:lstStyle/>
        <a:p>
          <a:pPr>
            <a:lnSpc>
              <a:spcPct val="100000"/>
            </a:lnSpc>
          </a:pPr>
          <a:r>
            <a:rPr lang="en-GB" sz="2000" b="1" dirty="0">
              <a:latin typeface="Aptos Narrow" panose="020B0004020202020204" pitchFamily="34" charset="0"/>
            </a:rPr>
            <a:t>Validation, cross-validation, leave-one-out, metrics of performance</a:t>
          </a:r>
          <a:endParaRPr lang="en-US" sz="2000" b="1" dirty="0">
            <a:latin typeface="Aptos Narrow" panose="020B0004020202020204" pitchFamily="34" charset="0"/>
          </a:endParaRPr>
        </a:p>
      </dgm:t>
    </dgm:pt>
    <dgm:pt modelId="{260A07A3-44E5-45E9-AF2A-39DD2C90F379}" type="sibTrans" cxnId="{0E39C8EA-1427-4FE8-ACF6-E317F87D33F8}">
      <dgm:prSet/>
      <dgm:spPr/>
      <dgm:t>
        <a:bodyPr/>
        <a:lstStyle/>
        <a:p>
          <a:endParaRPr lang="en-US" sz="2000" b="1">
            <a:latin typeface="Aptos Narrow" panose="020B0004020202020204" pitchFamily="34" charset="0"/>
          </a:endParaRPr>
        </a:p>
      </dgm:t>
    </dgm:pt>
    <dgm:pt modelId="{AF7BFB8B-F6F1-4285-ABDD-09A032584160}" type="parTrans" cxnId="{0E39C8EA-1427-4FE8-ACF6-E317F87D33F8}">
      <dgm:prSet/>
      <dgm:spPr/>
      <dgm:t>
        <a:bodyPr/>
        <a:lstStyle/>
        <a:p>
          <a:endParaRPr lang="en-US"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a:latin typeface="Aptos Narrow" panose="020B0004020202020204" pitchFamily="34" charset="0"/>
            </a:rPr>
            <a:t>History of AI</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Embedding; from data to numbers, tensors, vectors</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57E86950-5802-4979-8859-5FFED802D226}" type="pres">
      <dgm:prSet presAssocID="{07609723-C8DC-934D-9812-4DA7F5CFEB6B}" presName="sibTrans" presStyleCnt="0"/>
      <dgm:spPr/>
    </dgm:pt>
    <dgm:pt modelId="{61B318B9-A57D-44AD-8A31-D4B94E69CF81}" type="pres">
      <dgm:prSet presAssocID="{B8CAA25F-27A2-4C61-8ADE-5F1BE6D955B6}" presName="compNode" presStyleCnt="0"/>
      <dgm:spPr/>
    </dgm:pt>
    <dgm:pt modelId="{B78EE9C3-BE52-4A16-8802-3277D526B46F}" type="pres">
      <dgm:prSet presAssocID="{B8CAA25F-27A2-4C61-8ADE-5F1BE6D955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5C14BFB-803A-4384-AC7C-A47582373153}" type="pres">
      <dgm:prSet presAssocID="{B8CAA25F-27A2-4C61-8ADE-5F1BE6D955B6}" presName="spaceRect" presStyleCnt="0"/>
      <dgm:spPr/>
    </dgm:pt>
    <dgm:pt modelId="{8C0D6218-0543-4AD2-A0BC-EA2B675B04F8}" type="pres">
      <dgm:prSet presAssocID="{B8CAA25F-27A2-4C61-8ADE-5F1BE6D955B6}"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BEABD070-209B-F84A-B1FC-44381B7C89C2}" type="presOf" srcId="{B8CAA25F-27A2-4C61-8ADE-5F1BE6D955B6}" destId="{8C0D6218-0543-4AD2-A0BC-EA2B675B04F8}"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0E39C8EA-1427-4FE8-ACF6-E317F87D33F8}" srcId="{9D5C0EF8-627D-412B-971D-24A0610B15B2}" destId="{B8CAA25F-27A2-4C61-8ADE-5F1BE6D955B6}" srcOrd="4" destOrd="0" parTransId="{AF7BFB8B-F6F1-4285-ABDD-09A032584160}" sibTransId="{260A07A3-44E5-45E9-AF2A-39DD2C90F379}"/>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3DE18D40-3AF2-3241-B61E-6252E545B3DF}" type="presParOf" srcId="{3024C295-A03C-412C-9933-B1C75E4A5781}" destId="{57E86950-5802-4979-8859-5FFED802D226}" srcOrd="7" destOrd="0" presId="urn:microsoft.com/office/officeart/2018/2/layout/IconLabelList"/>
    <dgm:cxn modelId="{53C717CF-1291-8149-877D-8FE219BDBD44}" type="presParOf" srcId="{3024C295-A03C-412C-9933-B1C75E4A5781}" destId="{61B318B9-A57D-44AD-8A31-D4B94E69CF81}" srcOrd="8" destOrd="0" presId="urn:microsoft.com/office/officeart/2018/2/layout/IconLabelList"/>
    <dgm:cxn modelId="{9184AEBB-AA48-3D4B-A437-44F30E763DD1}" type="presParOf" srcId="{61B318B9-A57D-44AD-8A31-D4B94E69CF81}" destId="{B78EE9C3-BE52-4A16-8802-3277D526B46F}" srcOrd="0" destOrd="0" presId="urn:microsoft.com/office/officeart/2018/2/layout/IconLabelList"/>
    <dgm:cxn modelId="{0C78DA51-C6B1-B644-B56E-5B7FBE37F896}" type="presParOf" srcId="{61B318B9-A57D-44AD-8A31-D4B94E69CF81}" destId="{85C14BFB-803A-4384-AC7C-A47582373153}" srcOrd="1" destOrd="0" presId="urn:microsoft.com/office/officeart/2018/2/layout/IconLabelList"/>
    <dgm:cxn modelId="{C5C58925-4842-2344-86DA-F97F34E8BA01}" type="presParOf" srcId="{61B318B9-A57D-44AD-8A31-D4B94E69CF81}" destId="{8C0D6218-0543-4AD2-A0BC-EA2B675B04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3E984-1792-431C-903D-64BA3C2D509A}">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4523EC-B0BB-41CB-B546-0478139A3010}">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FD59CA-919E-4205-9F05-2B45DB46FC85}">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nl-NL" sz="2300" kern="1200"/>
            <a:t>Day 1; Introduction to AI, Classical Machine Learning, Hands-on modelling and back ground theory</a:t>
          </a:r>
          <a:endParaRPr lang="en-US" sz="2300" kern="1200"/>
        </a:p>
      </dsp:txBody>
      <dsp:txXfrm>
        <a:off x="1939533" y="717"/>
        <a:ext cx="4362067" cy="1679249"/>
      </dsp:txXfrm>
    </dsp:sp>
    <dsp:sp modelId="{7BC2936C-51FB-4EF2-8B0D-67A712A5E3D2}">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FDB49-17DC-4835-84DE-C46260AD640B}">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E3DBC8-0911-4C53-AF37-CD29D03AD4F5}">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nl-NL" sz="2300" kern="1200"/>
            <a:t>Day 2; Foundation Models, more advanced AI, Hands-on optimizing models</a:t>
          </a:r>
          <a:endParaRPr lang="en-US" sz="2300" kern="1200"/>
        </a:p>
      </dsp:txBody>
      <dsp:txXfrm>
        <a:off x="1939533" y="2099779"/>
        <a:ext cx="4362067" cy="1679249"/>
      </dsp:txXfrm>
    </dsp:sp>
    <dsp:sp modelId="{E6B4C670-C6F3-45F6-97CC-4AEC6FE924CF}">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8EDC9-FA7F-4A18-9C1F-0C7DA7E22847}">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E6DCA7-1FAA-4BC3-9F25-3B324C55808A}">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nl-NL" sz="2300" kern="1200"/>
            <a:t>Materials: &lt;Github url&gt;, &lt;Google Docs&gt;</a:t>
          </a:r>
          <a:endParaRPr lang="en-US" sz="2300" kern="1200"/>
        </a:p>
      </dsp:txBody>
      <dsp:txXfrm>
        <a:off x="1939533" y="4198841"/>
        <a:ext cx="4362067" cy="1679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88565" y="212928"/>
          <a:ext cx="802089" cy="802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98399"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is AI, what types of AI are there?</a:t>
          </a:r>
        </a:p>
      </dsp:txBody>
      <dsp:txXfrm>
        <a:off x="198399" y="1430132"/>
        <a:ext cx="1782421" cy="1549871"/>
      </dsp:txXfrm>
    </dsp:sp>
    <dsp:sp modelId="{40F9F2A0-EE17-4B71-849C-32FACE2D9BAF}">
      <dsp:nvSpPr>
        <dsp:cNvPr id="0" name=""/>
        <dsp:cNvSpPr/>
      </dsp:nvSpPr>
      <dsp:spPr>
        <a:xfrm>
          <a:off x="2782911" y="212928"/>
          <a:ext cx="802089" cy="802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92745"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latin typeface="Aptos Narrow" panose="020B0004020202020204" pitchFamily="34" charset="0"/>
            </a:rPr>
            <a:t>History of AI</a:t>
          </a:r>
        </a:p>
      </dsp:txBody>
      <dsp:txXfrm>
        <a:off x="2292745" y="1430132"/>
        <a:ext cx="1782421" cy="1549871"/>
      </dsp:txXfrm>
    </dsp:sp>
    <dsp:sp modelId="{01C15E95-BFBE-4993-BF38-115A5E28E967}">
      <dsp:nvSpPr>
        <dsp:cNvPr id="0" name=""/>
        <dsp:cNvSpPr/>
      </dsp:nvSpPr>
      <dsp:spPr>
        <a:xfrm>
          <a:off x="4877257" y="212928"/>
          <a:ext cx="802089" cy="8020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87091"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Architecture - Algorithm Regression based, neural networks </a:t>
          </a:r>
          <a:endParaRPr lang="en-US" sz="2000" b="1" kern="1200" dirty="0">
            <a:latin typeface="Aptos Narrow" panose="020B0004020202020204" pitchFamily="34" charset="0"/>
          </a:endParaRPr>
        </a:p>
      </dsp:txBody>
      <dsp:txXfrm>
        <a:off x="4387091" y="1430132"/>
        <a:ext cx="1782421" cy="1549871"/>
      </dsp:txXfrm>
    </dsp:sp>
    <dsp:sp modelId="{FC90905D-B8B1-414C-82D1-90D087AEA322}">
      <dsp:nvSpPr>
        <dsp:cNvPr id="0" name=""/>
        <dsp:cNvSpPr/>
      </dsp:nvSpPr>
      <dsp:spPr>
        <a:xfrm>
          <a:off x="1735738" y="3425609"/>
          <a:ext cx="802089" cy="8020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45572"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Embedding; from data to numbers, tensors, vectors</a:t>
          </a:r>
          <a:endParaRPr lang="en-US" sz="2000" b="1" kern="1200" dirty="0">
            <a:latin typeface="Aptos Narrow" panose="020B0004020202020204" pitchFamily="34" charset="0"/>
          </a:endParaRPr>
        </a:p>
      </dsp:txBody>
      <dsp:txXfrm>
        <a:off x="1245572" y="4642812"/>
        <a:ext cx="1782421" cy="1549871"/>
      </dsp:txXfrm>
    </dsp:sp>
    <dsp:sp modelId="{B78EE9C3-BE52-4A16-8802-3277D526B46F}">
      <dsp:nvSpPr>
        <dsp:cNvPr id="0" name=""/>
        <dsp:cNvSpPr/>
      </dsp:nvSpPr>
      <dsp:spPr>
        <a:xfrm>
          <a:off x="3830084" y="3425609"/>
          <a:ext cx="802089" cy="8020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6218-0543-4AD2-A0BC-EA2B675B04F8}">
      <dsp:nvSpPr>
        <dsp:cNvPr id="0" name=""/>
        <dsp:cNvSpPr/>
      </dsp:nvSpPr>
      <dsp:spPr>
        <a:xfrm>
          <a:off x="3339918"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Validation, cross-validation, leave-one-out, metrics of performance</a:t>
          </a:r>
          <a:endParaRPr lang="en-US" sz="2000" b="1" kern="1200" dirty="0">
            <a:latin typeface="Aptos Narrow" panose="020B0004020202020204" pitchFamily="34" charset="0"/>
          </a:endParaRPr>
        </a:p>
      </dsp:txBody>
      <dsp:txXfrm>
        <a:off x="3339918" y="4642812"/>
        <a:ext cx="1782421" cy="15498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08613D-5E17-1140-AE91-360A642B79DF}" type="datetimeFigureOut">
              <a:rPr lang="nl-NL" smtClean="0"/>
              <a:t>23-5-2025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F1636-5C82-554C-9FF9-449D6F30ECF5}" type="slidenum">
              <a:rPr lang="nl-NL" smtClean="0"/>
              <a:t>‹#›</a:t>
            </a:fld>
            <a:endParaRPr lang="nl-NL"/>
          </a:p>
        </p:txBody>
      </p:sp>
    </p:spTree>
    <p:extLst>
      <p:ext uri="{BB962C8B-B14F-4D97-AF65-F5344CB8AC3E}">
        <p14:creationId xmlns:p14="http://schemas.microsoft.com/office/powerpoint/2010/main" val="1468547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F166-DAFB-2C12-287A-59E693DF3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4F25D-5112-57B9-22EC-293A81F16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66DEB-5556-B956-1971-9A9EAE5AB17E}"/>
              </a:ext>
            </a:extLst>
          </p:cNvPr>
          <p:cNvSpPr>
            <a:spLocks noGrp="1"/>
          </p:cNvSpPr>
          <p:nvPr>
            <p:ph type="body" idx="1"/>
          </p:nvPr>
        </p:nvSpPr>
        <p:spPr/>
        <p:txBody>
          <a:bodyPr/>
          <a:lstStyle/>
          <a:p>
            <a:r>
              <a:rPr lang="en-GB" dirty="0"/>
              <a:t>First and foremost, the most important questions to ask are (1) “</a:t>
            </a:r>
            <a:r>
              <a:rPr lang="en-GB" i="1" dirty="0"/>
              <a:t>what are you attempting to solve for</a:t>
            </a:r>
            <a:r>
              <a:rPr lang="en-GB" dirty="0"/>
              <a:t>?” (2) “</a:t>
            </a:r>
            <a:r>
              <a:rPr lang="en-GB" i="1" dirty="0"/>
              <a:t>What is the desired outcome</a:t>
            </a:r>
            <a:r>
              <a:rPr lang="en-GB" dirty="0"/>
              <a:t>?”</a:t>
            </a:r>
          </a:p>
          <a:p>
            <a:r>
              <a:rPr lang="en-GB" dirty="0"/>
              <a:t>However, we must continuously remind ourselves that AI </a:t>
            </a:r>
            <a:r>
              <a:rPr lang="en-GB" i="1" dirty="0"/>
              <a:t>cannot be the panacea</a:t>
            </a:r>
            <a:r>
              <a:rPr lang="en-GB" dirty="0"/>
              <a:t> in itself. It’s a </a:t>
            </a:r>
            <a:r>
              <a:rPr lang="en-GB" b="1" dirty="0"/>
              <a:t>tool</a:t>
            </a:r>
            <a:r>
              <a:rPr lang="en-GB" dirty="0"/>
              <a:t>, not the entire solution itself. There are several techniques and many different problems to solve with AI.</a:t>
            </a:r>
          </a:p>
          <a:p>
            <a:r>
              <a:rPr lang="en-GB" dirty="0"/>
              <a:t>Think about this analogy that helps to explain the above. </a:t>
            </a:r>
            <a:r>
              <a:rPr lang="en-GB" i="1" dirty="0"/>
              <a:t>If you want to cook a tasty dish you have to know exactly what you are going to cook and all the ingredients that you need.</a:t>
            </a:r>
            <a:endParaRPr lang="en-GB" dirty="0"/>
          </a:p>
          <a:p>
            <a:endParaRPr lang="en-US" dirty="0"/>
          </a:p>
        </p:txBody>
      </p:sp>
      <p:sp>
        <p:nvSpPr>
          <p:cNvPr id="4" name="Slide Number Placeholder 3">
            <a:extLst>
              <a:ext uri="{FF2B5EF4-FFF2-40B4-BE49-F238E27FC236}">
                <a16:creationId xmlns:a16="http://schemas.microsoft.com/office/drawing/2014/main" id="{120C6C01-9297-AD2C-EF73-CD1FFA6D7D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5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13C66-ED3E-0638-729F-495417FEF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A3C9B-97C1-8E59-56E2-C23966F3F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03491-0F5D-AF90-60D6-4F81C7B39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Wolfgang Kohler was interned at Tenerife, he devoted his energy to the study of Chimpanzees and their cognitive abilities. This picture is taken during one of the classical experiments where Kohler studied problem solving capacities. We see on the picture Grande’s attempts to reach to the treat hanging from the ceiling.</a:t>
            </a:r>
          </a:p>
          <a:p>
            <a:endParaRPr lang="en-US" dirty="0"/>
          </a:p>
        </p:txBody>
      </p:sp>
      <p:sp>
        <p:nvSpPr>
          <p:cNvPr id="4" name="Slide Number Placeholder 3">
            <a:extLst>
              <a:ext uri="{FF2B5EF4-FFF2-40B4-BE49-F238E27FC236}">
                <a16:creationId xmlns:a16="http://schemas.microsoft.com/office/drawing/2014/main" id="{13B814A6-E01F-DD61-0886-1FF2FB643A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38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Imputation == </a:t>
            </a:r>
            <a:r>
              <a:rPr lang="en-US" i="1" dirty="0" err="1"/>
              <a:t>gegevensaanvulling</a:t>
            </a:r>
            <a:endParaRPr lang="en-US" dirty="0"/>
          </a:p>
        </p:txBody>
      </p:sp>
      <p:sp>
        <p:nvSpPr>
          <p:cNvPr id="4" name="Slide Number Placeholder 3"/>
          <p:cNvSpPr>
            <a:spLocks noGrp="1"/>
          </p:cNvSpPr>
          <p:nvPr>
            <p:ph type="sldNum" sz="quarter" idx="5"/>
          </p:nvPr>
        </p:nvSpPr>
        <p:spPr/>
        <p:txBody>
          <a:bodyPr/>
          <a:lstStyle/>
          <a:p>
            <a:fld id="{95DF1636-5C82-554C-9FF9-449D6F30ECF5}" type="slidenum">
              <a:rPr lang="nl-NL" smtClean="0"/>
              <a:t>36</a:t>
            </a:fld>
            <a:endParaRPr lang="nl-NL"/>
          </a:p>
        </p:txBody>
      </p:sp>
    </p:spTree>
    <p:extLst>
      <p:ext uri="{BB962C8B-B14F-4D97-AF65-F5344CB8AC3E}">
        <p14:creationId xmlns:p14="http://schemas.microsoft.com/office/powerpoint/2010/main" val="3783840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38</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3076446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39</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393843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40</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1406622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41</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458386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6F7B-9CE8-3F4A-7030-CCD3C0353C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8CE3F6C-9536-D059-B313-71535AACD15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7A9587-3E79-3DF3-7FC8-8D8A419280E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35EE954-DEC2-BBF6-F21E-DE95E7C952AA}"/>
              </a:ext>
            </a:extLst>
          </p:cNvPr>
          <p:cNvSpPr>
            <a:spLocks noGrp="1"/>
          </p:cNvSpPr>
          <p:nvPr>
            <p:ph type="sldNum" sz="quarter" idx="5"/>
          </p:nvPr>
        </p:nvSpPr>
        <p:spPr/>
        <p:txBody>
          <a:bodyPr rtlCol="0"/>
          <a:lstStyle/>
          <a:p>
            <a:pPr rtl="0"/>
            <a:fld id="{1983A999-5E0E-42CA-8400-604AE921FF7C}" type="slidenum">
              <a:rPr lang="nl-NL" smtClean="0"/>
              <a:t>42</a:t>
            </a:fld>
            <a:endParaRPr lang="nl-NL"/>
          </a:p>
        </p:txBody>
      </p:sp>
      <p:sp>
        <p:nvSpPr>
          <p:cNvPr id="5" name="Tijdelijke aanduiding voor datum 4">
            <a:extLst>
              <a:ext uri="{FF2B5EF4-FFF2-40B4-BE49-F238E27FC236}">
                <a16:creationId xmlns:a16="http://schemas.microsoft.com/office/drawing/2014/main" id="{1EF022EE-1FE3-8F83-74CF-F92543DB912E}"/>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4161528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2605-EEAA-B5C2-1125-EA25A4E09C4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518BCC-2260-B21F-B01E-3E1982BEA1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C2E242-A2CC-9C2C-FBB0-A854C4E3EE8E}"/>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9A31831-1B86-C758-FCA5-EEBF2D1890D0}"/>
              </a:ext>
            </a:extLst>
          </p:cNvPr>
          <p:cNvSpPr>
            <a:spLocks noGrp="1"/>
          </p:cNvSpPr>
          <p:nvPr>
            <p:ph type="sldNum" sz="quarter" idx="5"/>
          </p:nvPr>
        </p:nvSpPr>
        <p:spPr/>
        <p:txBody>
          <a:bodyPr rtlCol="0"/>
          <a:lstStyle/>
          <a:p>
            <a:pPr rtl="0"/>
            <a:fld id="{1983A999-5E0E-42CA-8400-604AE921FF7C}" type="slidenum">
              <a:rPr lang="nl-NL" smtClean="0"/>
              <a:t>43</a:t>
            </a:fld>
            <a:endParaRPr lang="nl-NL"/>
          </a:p>
        </p:txBody>
      </p:sp>
      <p:sp>
        <p:nvSpPr>
          <p:cNvPr id="5" name="Tijdelijke aanduiding voor datum 4">
            <a:extLst>
              <a:ext uri="{FF2B5EF4-FFF2-40B4-BE49-F238E27FC236}">
                <a16:creationId xmlns:a16="http://schemas.microsoft.com/office/drawing/2014/main" id="{3B2F3190-3C25-B794-215B-BC7D700BD63B}"/>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2183320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and formalities come from data retrieval problems</a:t>
            </a:r>
          </a:p>
        </p:txBody>
      </p:sp>
      <p:sp>
        <p:nvSpPr>
          <p:cNvPr id="4" name="Slide Number Placeholder 3"/>
          <p:cNvSpPr>
            <a:spLocks noGrp="1"/>
          </p:cNvSpPr>
          <p:nvPr>
            <p:ph type="sldNum" sz="quarter" idx="5"/>
          </p:nvPr>
        </p:nvSpPr>
        <p:spPr/>
        <p:txBody>
          <a:bodyPr/>
          <a:lstStyle/>
          <a:p>
            <a:fld id="{95DF1636-5C82-554C-9FF9-449D6F30ECF5}" type="slidenum">
              <a:rPr lang="nl-NL" smtClean="0"/>
              <a:t>49</a:t>
            </a:fld>
            <a:endParaRPr lang="nl-NL"/>
          </a:p>
        </p:txBody>
      </p:sp>
    </p:spTree>
    <p:extLst>
      <p:ext uri="{BB962C8B-B14F-4D97-AF65-F5344CB8AC3E}">
        <p14:creationId xmlns:p14="http://schemas.microsoft.com/office/powerpoint/2010/main" val="198192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21000-7C05-93CE-4552-3DAA590AD7F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B6161A1-FDA4-08C1-5A1D-AC423A6746E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9B722DF-6BB7-C885-6935-F1B770A0FB2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D9366D87-014E-4118-D258-32F06D15252E}"/>
              </a:ext>
            </a:extLst>
          </p:cNvPr>
          <p:cNvSpPr>
            <a:spLocks noGrp="1"/>
          </p:cNvSpPr>
          <p:nvPr>
            <p:ph type="sldNum" sz="quarter" idx="5"/>
          </p:nvPr>
        </p:nvSpPr>
        <p:spPr/>
        <p:txBody>
          <a:bodyPr rtlCol="0"/>
          <a:lstStyle/>
          <a:p>
            <a:pPr rtl="0"/>
            <a:fld id="{1983A999-5E0E-42CA-8400-604AE921FF7C}" type="slidenum">
              <a:rPr lang="nl-NL" smtClean="0"/>
              <a:t>52</a:t>
            </a:fld>
            <a:endParaRPr lang="nl-NL"/>
          </a:p>
        </p:txBody>
      </p:sp>
      <p:sp>
        <p:nvSpPr>
          <p:cNvPr id="5" name="Tijdelijke aanduiding voor datum 4">
            <a:extLst>
              <a:ext uri="{FF2B5EF4-FFF2-40B4-BE49-F238E27FC236}">
                <a16:creationId xmlns:a16="http://schemas.microsoft.com/office/drawing/2014/main" id="{5300ABE4-5656-3F5E-D8E1-A3D68F1059AF}"/>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2995885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C08C2-C4A7-F61C-C76A-0680E6CFDFA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2F5A3C7-DAA5-EDB1-6420-C72AC76793D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CFD3DD4-5890-C9AB-577E-4985B6D20734}"/>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7220485E-2BF5-ECC7-60D4-106C7EB0C5BC}"/>
              </a:ext>
            </a:extLst>
          </p:cNvPr>
          <p:cNvSpPr>
            <a:spLocks noGrp="1"/>
          </p:cNvSpPr>
          <p:nvPr>
            <p:ph type="sldNum" sz="quarter" idx="5"/>
          </p:nvPr>
        </p:nvSpPr>
        <p:spPr/>
        <p:txBody>
          <a:bodyPr rtlCol="0"/>
          <a:lstStyle/>
          <a:p>
            <a:pPr rtl="0"/>
            <a:fld id="{1983A999-5E0E-42CA-8400-604AE921FF7C}" type="slidenum">
              <a:rPr lang="nl-NL" smtClean="0"/>
              <a:t>53</a:t>
            </a:fld>
            <a:endParaRPr lang="nl-NL"/>
          </a:p>
        </p:txBody>
      </p:sp>
      <p:sp>
        <p:nvSpPr>
          <p:cNvPr id="5" name="Tijdelijke aanduiding voor datum 4">
            <a:extLst>
              <a:ext uri="{FF2B5EF4-FFF2-40B4-BE49-F238E27FC236}">
                <a16:creationId xmlns:a16="http://schemas.microsoft.com/office/drawing/2014/main" id="{E0C2CF74-4F6E-2CA7-B1EA-B568DCBB7897}"/>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15740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7. (a) Cumulative </a:t>
            </a:r>
            <a:r>
              <a:rPr lang="en-GB" dirty="0" err="1"/>
              <a:t>gini</a:t>
            </a:r>
            <a:r>
              <a:rPr lang="en-GB" dirty="0"/>
              <a:t> index score of 1422 features across 12 NR and SR toxicity data sets; (b) average ranking of 1422 features against cumulative </a:t>
            </a:r>
            <a:r>
              <a:rPr lang="en-GB" dirty="0" err="1"/>
              <a:t>gini</a:t>
            </a:r>
            <a:r>
              <a:rPr lang="en-GB" dirty="0"/>
              <a:t> index score in all 12 NR and SR data sets; and (c) ranking of top 29 features arranged in alphabetical order, top 3 features piPC10, piPC9, and piPC8 showed average rank below 10 and are marked with red star.</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639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 </a:t>
            </a:r>
            <a:r>
              <a:rPr lang="nl-NL" dirty="0" err="1"/>
              <a:t>stead</a:t>
            </a:r>
            <a:r>
              <a:rPr lang="nl-NL" dirty="0"/>
              <a:t> of training multiple </a:t>
            </a:r>
            <a:r>
              <a:rPr lang="nl-NL" dirty="0" err="1"/>
              <a:t>models</a:t>
            </a:r>
            <a:r>
              <a:rPr lang="nl-NL" dirty="0"/>
              <a:t>, we </a:t>
            </a:r>
            <a:r>
              <a:rPr lang="nl-NL" dirty="0" err="1"/>
              <a:t>can</a:t>
            </a:r>
            <a:r>
              <a:rPr lang="nl-NL" dirty="0"/>
              <a:t> </a:t>
            </a:r>
            <a:r>
              <a:rPr lang="nl-NL" dirty="0" err="1"/>
              <a:t>use</a:t>
            </a:r>
            <a:r>
              <a:rPr lang="nl-NL" dirty="0"/>
              <a:t> multiple ‘</a:t>
            </a:r>
            <a:r>
              <a:rPr lang="nl-NL" dirty="0" err="1"/>
              <a:t>versions</a:t>
            </a:r>
            <a:r>
              <a:rPr lang="nl-NL" dirty="0"/>
              <a:t>’ (</a:t>
            </a:r>
            <a:r>
              <a:rPr lang="nl-NL" dirty="0" err="1"/>
              <a:t>bootstraps</a:t>
            </a:r>
            <a:r>
              <a:rPr lang="nl-NL" dirty="0"/>
              <a:t>) of </a:t>
            </a:r>
            <a:r>
              <a:rPr lang="nl-NL" dirty="0" err="1"/>
              <a:t>the</a:t>
            </a:r>
            <a:r>
              <a:rPr lang="nl-NL" dirty="0"/>
              <a:t>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308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017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086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435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9592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Reactive Machines (Do not retain memories or use past experiences)</a:t>
            </a:r>
          </a:p>
          <a:p>
            <a:pPr>
              <a:buFont typeface="Arial" panose="020B0604020202020204" pitchFamily="34" charset="0"/>
              <a:buChar char="•"/>
            </a:pPr>
            <a:r>
              <a:rPr lang="en-GB" dirty="0"/>
              <a:t>IBM’s Deep Blue (Chess-playing computer)</a:t>
            </a:r>
          </a:p>
          <a:p>
            <a:pPr>
              <a:buFont typeface="Arial" panose="020B0604020202020204" pitchFamily="34" charset="0"/>
              <a:buChar char="•"/>
            </a:pPr>
            <a:r>
              <a:rPr lang="en-GB" dirty="0"/>
              <a:t>Google’s AlphaGo (Real-time decisions without memory)</a:t>
            </a:r>
          </a:p>
          <a:p>
            <a:pPr>
              <a:buFont typeface="Arial" panose="020B0604020202020204" pitchFamily="34" charset="0"/>
              <a:buChar char="•"/>
            </a:pPr>
            <a:r>
              <a:rPr lang="en-GB" dirty="0"/>
              <a:t>Simple Spam Filters</a:t>
            </a:r>
          </a:p>
          <a:p>
            <a:endParaRPr lang="en-GB" b="1" dirty="0"/>
          </a:p>
          <a:p>
            <a:r>
              <a:rPr lang="en-GB" b="1" dirty="0"/>
              <a:t>2. Limited Memory (Can use past experiences for short-term improvements)</a:t>
            </a:r>
          </a:p>
          <a:p>
            <a:pPr>
              <a:buFont typeface="Arial" panose="020B0604020202020204" pitchFamily="34" charset="0"/>
              <a:buChar char="•"/>
            </a:pPr>
            <a:r>
              <a:rPr lang="en-GB" dirty="0"/>
              <a:t>Autonomous Vehicles (e.g., Tesla, Waymo)</a:t>
            </a:r>
          </a:p>
          <a:p>
            <a:pPr>
              <a:buFont typeface="Arial" panose="020B0604020202020204" pitchFamily="34" charset="0"/>
              <a:buChar char="•"/>
            </a:pPr>
            <a:r>
              <a:rPr lang="en-GB" dirty="0"/>
              <a:t>Chatbots with contextual responses (e.g., Siri, Alexa)</a:t>
            </a:r>
          </a:p>
          <a:p>
            <a:pPr>
              <a:buFont typeface="Arial" panose="020B0604020202020204" pitchFamily="34" charset="0"/>
              <a:buChar char="•"/>
            </a:pPr>
            <a:r>
              <a:rPr lang="en-GB" dirty="0"/>
              <a:t>Fraud Detection Systems</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6524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3. Theory of Mind (Understands human emotions, thoughts, and needs; not yet achieved)</a:t>
            </a:r>
          </a:p>
          <a:p>
            <a:pPr>
              <a:buFont typeface="Arial" panose="020B0604020202020204" pitchFamily="34" charset="0"/>
              <a:buChar char="•"/>
            </a:pPr>
            <a:r>
              <a:rPr lang="en-GB" dirty="0"/>
              <a:t>Fictional Examples:</a:t>
            </a:r>
          </a:p>
          <a:p>
            <a:pPr marL="742950" lvl="1" indent="-285750">
              <a:buFont typeface="Arial" panose="020B0604020202020204" pitchFamily="34" charset="0"/>
              <a:buChar char="•"/>
            </a:pPr>
            <a:r>
              <a:rPr lang="en-GB" b="1" dirty="0"/>
              <a:t>Samantha</a:t>
            </a:r>
            <a:r>
              <a:rPr lang="en-GB" dirty="0"/>
              <a:t> (</a:t>
            </a:r>
            <a:r>
              <a:rPr lang="en-GB" i="1" dirty="0"/>
              <a:t>Her</a:t>
            </a:r>
            <a:r>
              <a:rPr lang="en-GB" dirty="0"/>
              <a:t>)</a:t>
            </a:r>
          </a:p>
          <a:p>
            <a:pPr marL="742950" lvl="1" indent="-285750">
              <a:buFont typeface="Arial" panose="020B0604020202020204" pitchFamily="34" charset="0"/>
              <a:buChar char="•"/>
            </a:pPr>
            <a:r>
              <a:rPr lang="en-GB" b="1" dirty="0"/>
              <a:t>Joi</a:t>
            </a:r>
            <a:r>
              <a:rPr lang="en-GB" dirty="0"/>
              <a:t> (</a:t>
            </a:r>
            <a:r>
              <a:rPr lang="en-GB" i="1" dirty="0"/>
              <a:t>Blade Runner 2049</a:t>
            </a:r>
            <a:r>
              <a:rPr lang="en-GB" dirty="0"/>
              <a:t>)</a:t>
            </a:r>
          </a:p>
          <a:p>
            <a:pPr marL="742950" lvl="1" indent="-285750">
              <a:buFont typeface="Arial" panose="020B0604020202020204" pitchFamily="34" charset="0"/>
              <a:buChar char="•"/>
            </a:pPr>
            <a:r>
              <a:rPr lang="en-GB" b="1" dirty="0"/>
              <a:t>Sonny</a:t>
            </a:r>
            <a:r>
              <a:rPr lang="en-GB" dirty="0"/>
              <a:t> (</a:t>
            </a:r>
            <a:r>
              <a:rPr lang="en-GB" i="1" dirty="0"/>
              <a:t>I, Robot</a:t>
            </a:r>
            <a:r>
              <a:rPr lang="en-GB" dirty="0"/>
              <a:t>)</a:t>
            </a:r>
          </a:p>
          <a:p>
            <a:pPr marL="742950" lvl="1" indent="-285750">
              <a:buFont typeface="Arial" panose="020B0604020202020204" pitchFamily="34" charset="0"/>
              <a:buChar char="•"/>
            </a:pPr>
            <a:endParaRPr lang="en-GB" dirty="0"/>
          </a:p>
          <a:p>
            <a:r>
              <a:rPr lang="en-GB" b="1" dirty="0"/>
              <a:t>4. Self-Aware (Possesses consciousness and self-awareness; not yet achieved)</a:t>
            </a:r>
          </a:p>
          <a:p>
            <a:pPr>
              <a:buFont typeface="Arial" panose="020B0604020202020204" pitchFamily="34" charset="0"/>
              <a:buChar char="•"/>
            </a:pPr>
            <a:r>
              <a:rPr lang="en-GB" dirty="0"/>
              <a:t>Fictional Examples:</a:t>
            </a:r>
          </a:p>
          <a:p>
            <a:pPr marL="742950" lvl="1" indent="-285750">
              <a:buFont typeface="Arial" panose="020B0604020202020204" pitchFamily="34" charset="0"/>
              <a:buChar char="•"/>
            </a:pPr>
            <a:r>
              <a:rPr lang="en-GB" b="1" dirty="0"/>
              <a:t>Ava</a:t>
            </a:r>
            <a:r>
              <a:rPr lang="en-GB" dirty="0"/>
              <a:t> (</a:t>
            </a:r>
            <a:r>
              <a:rPr lang="en-GB" i="1" dirty="0"/>
              <a:t>Ex Machina</a:t>
            </a:r>
            <a:r>
              <a:rPr lang="en-GB" dirty="0"/>
              <a:t>)</a:t>
            </a:r>
          </a:p>
          <a:p>
            <a:pPr marL="742950" lvl="1" indent="-285750">
              <a:buFont typeface="Arial" panose="020B0604020202020204" pitchFamily="34" charset="0"/>
              <a:buChar char="•"/>
            </a:pPr>
            <a:r>
              <a:rPr lang="en-GB" b="1" dirty="0"/>
              <a:t>David</a:t>
            </a:r>
            <a:r>
              <a:rPr lang="en-GB" dirty="0"/>
              <a:t> (</a:t>
            </a:r>
            <a:r>
              <a:rPr lang="en-GB" i="1" dirty="0"/>
              <a:t>Prometheus/Bicentennial Man</a:t>
            </a:r>
            <a:r>
              <a:rPr lang="en-GB" dirty="0"/>
              <a:t>)</a:t>
            </a:r>
          </a:p>
          <a:p>
            <a:pPr marL="742950" lvl="1" indent="-285750">
              <a:buFont typeface="Arial" panose="020B0604020202020204" pitchFamily="34" charset="0"/>
              <a:buChar char="•"/>
            </a:pPr>
            <a:r>
              <a:rPr lang="en-GB" b="1" dirty="0"/>
              <a:t>Chappie</a:t>
            </a:r>
            <a:r>
              <a:rPr lang="en-GB" dirty="0"/>
              <a:t> (</a:t>
            </a:r>
            <a:r>
              <a:rPr lang="en-GB" i="1" dirty="0"/>
              <a:t>Chappie</a:t>
            </a:r>
            <a:r>
              <a:rPr lang="en-GB" dirty="0"/>
              <a:t>)</a:t>
            </a:r>
          </a:p>
          <a:p>
            <a:endParaRPr lang="nl-NL" dirty="0"/>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2085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https</a:t>
            </a:r>
            <a:r>
              <a:rPr lang="nl-NL" dirty="0"/>
              <a:t>://</a:t>
            </a:r>
            <a:r>
              <a:rPr lang="nl-NL" dirty="0" err="1"/>
              <a:t>medium.com</a:t>
            </a:r>
            <a:r>
              <a:rPr lang="nl-NL" dirty="0"/>
              <a:t>/@</a:t>
            </a:r>
            <a:r>
              <a:rPr lang="nl-NL" dirty="0" err="1"/>
              <a:t>lmpo</a:t>
            </a:r>
            <a:r>
              <a:rPr lang="nl-NL" dirty="0"/>
              <a:t>/a-brief-history-of-ai-with-deep-learning-26f7948bc87b</a:t>
            </a:r>
          </a:p>
          <a:p>
            <a:endParaRPr lang="nl-NL" dirty="0"/>
          </a:p>
          <a:p>
            <a:r>
              <a:rPr lang="nl-NL" dirty="0"/>
              <a:t>Limited </a:t>
            </a:r>
            <a:r>
              <a:rPr lang="nl-NL" dirty="0" err="1"/>
              <a:t>to</a:t>
            </a:r>
            <a:r>
              <a:rPr lang="nl-NL" dirty="0"/>
              <a:t> </a:t>
            </a:r>
            <a:r>
              <a:rPr lang="nl-NL" dirty="0" err="1"/>
              <a:t>deep</a:t>
            </a:r>
            <a:r>
              <a:rPr lang="nl-NL" dirty="0"/>
              <a:t> </a:t>
            </a:r>
            <a:r>
              <a:rPr lang="nl-NL" dirty="0" err="1"/>
              <a:t>learning</a:t>
            </a:r>
            <a:r>
              <a:rPr lang="nl-NL" dirty="0"/>
              <a:t>, </a:t>
            </a:r>
            <a:r>
              <a:rPr lang="nl-NL" dirty="0" err="1"/>
              <a:t>there</a:t>
            </a:r>
            <a:r>
              <a:rPr lang="nl-NL" dirty="0"/>
              <a:t> are </a:t>
            </a:r>
            <a:r>
              <a:rPr lang="nl-NL" dirty="0" err="1"/>
              <a:t>other</a:t>
            </a:r>
            <a:r>
              <a:rPr lang="nl-NL" dirty="0"/>
              <a:t> </a:t>
            </a:r>
            <a:r>
              <a:rPr lang="nl-NL" dirty="0" err="1"/>
              <a:t>forms</a:t>
            </a:r>
            <a:r>
              <a:rPr lang="nl-NL" dirty="0"/>
              <a:t> of AI </a:t>
            </a:r>
            <a:r>
              <a:rPr lang="nl-NL" dirty="0" err="1"/>
              <a:t>algorithms</a:t>
            </a:r>
            <a:r>
              <a:rPr lang="nl-NL" dirty="0"/>
              <a:t> </a:t>
            </a:r>
            <a:r>
              <a:rPr lang="nl-NL" dirty="0" err="1"/>
              <a:t>such</a:t>
            </a:r>
            <a:r>
              <a:rPr lang="nl-NL" dirty="0"/>
              <a:t> as:</a:t>
            </a:r>
          </a:p>
          <a:p>
            <a:r>
              <a:rPr lang="en-GB" dirty="0"/>
              <a:t>However, deep learning is not the only or best approach to AI. Symbolic AI, reinforcement learning, and </a:t>
            </a:r>
            <a:r>
              <a:rPr lang="en-GB" dirty="0" err="1"/>
              <a:t>neurosymbolic</a:t>
            </a:r>
            <a:r>
              <a:rPr lang="en-GB" dirty="0"/>
              <a:t> AI offer unique strengths and address deep learning’s limitations, such as interpretability and computational resource requirements. A comprehensive view of AI should encompass these diverse methodologies. https://</a:t>
            </a:r>
            <a:r>
              <a:rPr lang="en-GB" dirty="0" err="1"/>
              <a:t>medium.com</a:t>
            </a:r>
            <a:r>
              <a:rPr lang="en-GB" dirty="0"/>
              <a:t>/@</a:t>
            </a:r>
            <a:r>
              <a:rPr lang="en-GB" dirty="0" err="1"/>
              <a:t>lmpo</a:t>
            </a:r>
            <a:r>
              <a:rPr lang="en-GB" dirty="0"/>
              <a:t>/a-brief-history-of-ai-with-deep-learning-26f7948bc87b</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564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6A944-928E-4F1C-983F-1C6569C51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3DB52-69DD-FFDC-09DD-5E1942602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4AC52-AB73-2B10-9357-5F0D01ED5A12}"/>
              </a:ext>
            </a:extLst>
          </p:cNvPr>
          <p:cNvSpPr>
            <a:spLocks noGrp="1"/>
          </p:cNvSpPr>
          <p:nvPr>
            <p:ph type="body" idx="1"/>
          </p:nvPr>
        </p:nvSpPr>
        <p:spPr/>
        <p:txBody>
          <a:bodyPr/>
          <a:lstStyle/>
          <a:p>
            <a:r>
              <a:rPr lang="en-US" dirty="0"/>
              <a:t>Many of the classical statistical approaches are build according the first box. ML is fundamentally different because there is no direct instruction on how the problem needs to be solved. Only the data and the expected outcome are provided, the algorithm figures out the set of rules to arrive at new answers when new data (not seen before) are presented.</a:t>
            </a:r>
          </a:p>
        </p:txBody>
      </p:sp>
      <p:sp>
        <p:nvSpPr>
          <p:cNvPr id="4" name="Slide Number Placeholder 3">
            <a:extLst>
              <a:ext uri="{FF2B5EF4-FFF2-40B4-BE49-F238E27FC236}">
                <a16:creationId xmlns:a16="http://schemas.microsoft.com/office/drawing/2014/main" id="{D1DC4691-880E-8613-6E78-ECED2586E1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1333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87711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111928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839843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33827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29959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4095325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26/27 Feb. 2025</a:t>
            </a:r>
            <a:endParaRPr lang="nl-NL"/>
          </a:p>
        </p:txBody>
      </p:sp>
      <p:sp>
        <p:nvSpPr>
          <p:cNvPr id="8" name="Tijdelijke aanduiding voor voettekst 7"/>
          <p:cNvSpPr>
            <a:spLocks noGrp="1"/>
          </p:cNvSpPr>
          <p:nvPr>
            <p:ph type="ftr" sz="quarter" idx="11"/>
          </p:nvPr>
        </p:nvSpPr>
        <p:spPr/>
        <p:txBody>
          <a:bodyPr/>
          <a:lstStyle/>
          <a:p>
            <a:r>
              <a:rPr lang="en-US"/>
              <a:t>AInTox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393311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26/27 Feb. 2025</a:t>
            </a:r>
            <a:endParaRPr lang="nl-NL"/>
          </a:p>
        </p:txBody>
      </p:sp>
      <p:sp>
        <p:nvSpPr>
          <p:cNvPr id="4" name="Tijdelijke aanduiding voor voettekst 3"/>
          <p:cNvSpPr>
            <a:spLocks noGrp="1"/>
          </p:cNvSpPr>
          <p:nvPr>
            <p:ph type="ftr" sz="quarter" idx="11"/>
          </p:nvPr>
        </p:nvSpPr>
        <p:spPr/>
        <p:txBody>
          <a:bodyPr/>
          <a:lstStyle/>
          <a:p>
            <a:r>
              <a:rPr lang="en-US"/>
              <a:t>AInTox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07478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26/27 Feb. 2025</a:t>
            </a:r>
            <a:endParaRPr lang="nl-NL"/>
          </a:p>
        </p:txBody>
      </p:sp>
      <p:sp>
        <p:nvSpPr>
          <p:cNvPr id="3" name="Tijdelijke aanduiding voor voettekst 2"/>
          <p:cNvSpPr>
            <a:spLocks noGrp="1"/>
          </p:cNvSpPr>
          <p:nvPr>
            <p:ph type="ftr" sz="quarter" idx="11"/>
          </p:nvPr>
        </p:nvSpPr>
        <p:spPr/>
        <p:txBody>
          <a:bodyPr/>
          <a:lstStyle/>
          <a:p>
            <a:r>
              <a:rPr lang="en-US"/>
              <a:t>AInTox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921181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587018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576205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073396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39268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7545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2165097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r>
              <a:rPr lang="en-US"/>
              <a:t>26/27 Feb. 2025</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AInTox</a:t>
            </a:r>
          </a:p>
        </p:txBody>
      </p:sp>
      <p:sp>
        <p:nvSpPr>
          <p:cNvPr id="6" name="Rectangle 6"/>
          <p:cNvSpPr>
            <a:spLocks noGrp="1" noChangeArrowheads="1"/>
          </p:cNvSpPr>
          <p:nvPr>
            <p:ph type="sldNum" sz="quarter" idx="12"/>
          </p:nvPr>
        </p:nvSpPr>
        <p:spPr>
          <a:ln/>
        </p:spPr>
        <p:txBody>
          <a:bodyPr/>
          <a:lstStyle>
            <a:lvl1pPr>
              <a:defRPr/>
            </a:lvl1pPr>
          </a:lstStyle>
          <a:p>
            <a:pPr>
              <a:defRPr/>
            </a:pPr>
            <a:fld id="{86616258-74BE-4D63-8C77-A3060CB53A93}" type="slidenum">
              <a:rPr lang="en-US"/>
              <a:pPr>
                <a:defRPr/>
              </a:pPr>
              <a:t>‹#›</a:t>
            </a:fld>
            <a:endParaRPr lang="en-US"/>
          </a:p>
        </p:txBody>
      </p:sp>
    </p:spTree>
    <p:extLst>
      <p:ext uri="{BB962C8B-B14F-4D97-AF65-F5344CB8AC3E}">
        <p14:creationId xmlns:p14="http://schemas.microsoft.com/office/powerpoint/2010/main" val="1793560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26/27 Feb. 2025</a:t>
            </a:r>
          </a:p>
        </p:txBody>
      </p:sp>
      <p:sp>
        <p:nvSpPr>
          <p:cNvPr id="6" name="Rectangle 5"/>
          <p:cNvSpPr>
            <a:spLocks noGrp="1" noChangeArrowheads="1"/>
          </p:cNvSpPr>
          <p:nvPr>
            <p:ph type="ftr" sz="quarter" idx="11"/>
          </p:nvPr>
        </p:nvSpPr>
        <p:spPr/>
        <p:txBody>
          <a:bodyPr/>
          <a:lstStyle>
            <a:lvl1pPr>
              <a:defRPr/>
            </a:lvl1pPr>
          </a:lstStyle>
          <a:p>
            <a:pPr>
              <a:defRPr/>
            </a:pPr>
            <a:r>
              <a:rPr lang="en-US"/>
              <a:t>AInTox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2553455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26/27 Feb. 2025</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AInTox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2269563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4156679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 smtClean="0"/>
              <a:pPr/>
              <a:t>‹#›</a:t>
            </a:fld>
            <a:endParaRPr lang="nl"/>
          </a:p>
        </p:txBody>
      </p:sp>
    </p:spTree>
    <p:extLst>
      <p:ext uri="{BB962C8B-B14F-4D97-AF65-F5344CB8AC3E}">
        <p14:creationId xmlns:p14="http://schemas.microsoft.com/office/powerpoint/2010/main" val="3269722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el en objec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lvl1pPr>
              <a:defRPr/>
            </a:lvl1pPr>
          </a:lstStyle>
          <a:p>
            <a:r>
              <a:rPr lang="en-US"/>
              <a:t>26/27 Feb. 2025</a:t>
            </a:r>
            <a:endParaRPr lang="en-US"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CDF30BB-008A-4FEA-A62D-ED471A570039}" type="slidenum">
              <a:rPr lang="en-US"/>
              <a:pPr/>
              <a:t>‹#›</a:t>
            </a:fld>
            <a:endParaRPr lang="en-US"/>
          </a:p>
        </p:txBody>
      </p:sp>
      <p:sp>
        <p:nvSpPr>
          <p:cNvPr id="6" name="Tijdelijke aanduiding voor voettekst 5"/>
          <p:cNvSpPr>
            <a:spLocks noGrp="1"/>
          </p:cNvSpPr>
          <p:nvPr>
            <p:ph type="ftr" sz="quarter" idx="12"/>
          </p:nvPr>
        </p:nvSpPr>
        <p:spPr/>
        <p:txBody>
          <a:bodyPr/>
          <a:lstStyle>
            <a:lvl1pPr>
              <a:defRPr/>
            </a:lvl1pPr>
          </a:lstStyle>
          <a:p>
            <a:r>
              <a:rPr lang="en-US"/>
              <a:t>AInTox</a:t>
            </a:r>
            <a:endParaRPr lang="en-US" sz="1400"/>
          </a:p>
        </p:txBody>
      </p:sp>
    </p:spTree>
    <p:extLst>
      <p:ext uri="{BB962C8B-B14F-4D97-AF65-F5344CB8AC3E}">
        <p14:creationId xmlns:p14="http://schemas.microsoft.com/office/powerpoint/2010/main" val="23824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883274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Samenvatti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nl-NL" noProof="0"/>
              <a:t>Klik om stijl te bewerken</a:t>
            </a:r>
          </a:p>
        </p:txBody>
      </p:sp>
      <p:sp>
        <p:nvSpPr>
          <p:cNvPr id="10" name="Tijdelijke aanduiding voor afbeelding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nl-NL" noProof="0" dirty="0"/>
              <a:t>Klik op het pictogram als u een afbeelding wilt toevoegen</a:t>
            </a:r>
          </a:p>
        </p:txBody>
      </p:sp>
      <p:sp>
        <p:nvSpPr>
          <p:cNvPr id="7" name="Tijdelijke aanduiding voor inhoud 6">
            <a:extLst>
              <a:ext uri="{FF2B5EF4-FFF2-40B4-BE49-F238E27FC236}">
                <a16:creationId xmlns:a16="http://schemas.microsoft.com/office/drawing/2014/main" id="{3BD763BD-EAC5-4DB8-81AF-9743BB6A9576}"/>
              </a:ext>
            </a:extLst>
          </p:cNvPr>
          <p:cNvSpPr>
            <a:spLocks noGrp="1"/>
          </p:cNvSpPr>
          <p:nvPr>
            <p:ph sz="quarter" idx="15" hasCustomPrompt="1"/>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nl-NL" noProof="0"/>
              <a:t>Klik om de tekststijlen van het model te bewerken</a:t>
            </a:r>
          </a:p>
        </p:txBody>
      </p:sp>
      <p:sp>
        <p:nvSpPr>
          <p:cNvPr id="2" name="Tijdelijke aanduiding voor datum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nl-NL" noProof="0" dirty="0"/>
              <a:t>dinsdag 2 februari 20XX</a:t>
            </a:r>
          </a:p>
        </p:txBody>
      </p:sp>
      <p:sp>
        <p:nvSpPr>
          <p:cNvPr id="3" name="Tijdelijke aanduiding voor voettekst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nl-NL" noProof="0" dirty="0"/>
              <a:t>Voorbeeld van voettekst</a:t>
            </a:r>
          </a:p>
        </p:txBody>
      </p:sp>
      <p:sp>
        <p:nvSpPr>
          <p:cNvPr id="4" name="Tijdelijke aanduiding voor dianumm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nl-NL" noProof="0" smtClean="0"/>
              <a:t>‹#›</a:t>
            </a:fld>
            <a:endParaRPr lang="nl-NL" noProof="0" dirty="0"/>
          </a:p>
        </p:txBody>
      </p:sp>
      <p:sp>
        <p:nvSpPr>
          <p:cNvPr id="8" name="Ova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nl-NL" noProof="0" dirty="0"/>
          </a:p>
        </p:txBody>
      </p:sp>
    </p:spTree>
    <p:extLst>
      <p:ext uri="{BB962C8B-B14F-4D97-AF65-F5344CB8AC3E}">
        <p14:creationId xmlns:p14="http://schemas.microsoft.com/office/powerpoint/2010/main" val="49849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27043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3922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705774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240862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188587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458327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3950908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AInTox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10297558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hyperlink" Target="https://theconversation.com/an-ai-system-has-reached-human-level-on-a-test-for-general-intelligence-heres-what-that-means-246529"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rcprize.org/arc" TargetMode="External"/><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hyperlink" Target="https://garymarcus.substack.com/p/llms-dont-do-formal-reasoning-and" TargetMode="External"/><Relationship Id="rId2" Type="http://schemas.openxmlformats.org/officeDocument/2006/relationships/image" Target="../media/image40.jpeg"/><Relationship Id="rId1" Type="http://schemas.openxmlformats.org/officeDocument/2006/relationships/slideLayout" Target="../slideLayouts/slideLayout13.xml"/><Relationship Id="rId4" Type="http://schemas.openxmlformats.org/officeDocument/2006/relationships/hyperlink" Target="https://arxiv.org/abs/2410.05229"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time.com/6556168/when-ai-outsmart-humans/" TargetMode="External"/><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pkaramertzanis/modelling_hazard_assessment/blob/master/agenda/001_echa_course_contents.m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chart" Target="../charts/chart1.xml"/><Relationship Id="rId5" Type="http://schemas.openxmlformats.org/officeDocument/2006/relationships/hyperlink" Target="http://www.statista.com/statistics/871513/worldwide-data-created" TargetMode="External"/><Relationship Id="rId4" Type="http://schemas.openxmlformats.org/officeDocument/2006/relationships/slide" Target="slide12.xml"/></Relationships>
</file>

<file path=ppt/slides/_rels/slide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pkaramertzanis/modelling_hazard_assessment/blob/master/agenda/001_echa_course_contents.md"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Cross-industry_standard_process_for_data_mining" TargetMode="External"/><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hyperlink" Target="https://guerrilla-analytics.net/the-principle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bookdown.org/rdpeng/exdata/"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academic.oup.com/toxsci/article-pdf/143/1/3/10915273/kfu237.pdf"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69.png"/><Relationship Id="rId5" Type="http://schemas.openxmlformats.org/officeDocument/2006/relationships/image" Target="../media/image62.jpe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30.xml"/><Relationship Id="rId5" Type="http://schemas.openxmlformats.org/officeDocument/2006/relationships/hyperlink" Target="https://commons.wikimedia.org/w/index.php?curid=24288958" TargetMode="External"/><Relationship Id="rId4" Type="http://schemas.openxmlformats.org/officeDocument/2006/relationships/image" Target="../media/image71.gif"/></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jpeg"/><Relationship Id="rId2" Type="http://schemas.openxmlformats.org/officeDocument/2006/relationships/image" Target="../media/image74.png"/><Relationship Id="rId1" Type="http://schemas.openxmlformats.org/officeDocument/2006/relationships/slideLayout" Target="../slideLayouts/slideLayout27.xml"/><Relationship Id="rId6" Type="http://schemas.openxmlformats.org/officeDocument/2006/relationships/image" Target="../media/image78.jpeg"/><Relationship Id="rId5" Type="http://schemas.openxmlformats.org/officeDocument/2006/relationships/image" Target="../media/image77.sv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hyperlink" Target="https://ml-ops.org/content/end-to-end-ml-workflow" TargetMode="External"/><Relationship Id="rId2" Type="http://schemas.openxmlformats.org/officeDocument/2006/relationships/image" Target="../media/image82.jpe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hyperlink" Target="https://en.wikipedia.org/wiki/Precision_and_recall" TargetMode="External"/><Relationship Id="rId1" Type="http://schemas.openxmlformats.org/officeDocument/2006/relationships/slideLayout" Target="../slideLayouts/slideLayout2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51.xml.rels><?xml version="1.0" encoding="UTF-8" standalone="yes"?>
<Relationships xmlns="http://schemas.openxmlformats.org/package/2006/relationships"><Relationship Id="rId8" Type="http://schemas.openxmlformats.org/officeDocument/2006/relationships/hyperlink" Target="https://medium.com/analytics-vidhya/precision-recall-sensitivity-specificity-very-brief-explanation-747d698264ca" TargetMode="External"/><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hyperlink" Target="https://doi.org/10.1038/s41598-024-56706-x" TargetMode="External"/><Relationship Id="rId1" Type="http://schemas.openxmlformats.org/officeDocument/2006/relationships/slideLayout" Target="../slideLayouts/slideLayout2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hyperlink" Target="https://towardsdatascience.com/top-10-model-evaluation-metrics-for-classification-ml-models-a0a0f1d51b9"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0.xml"/><Relationship Id="rId5" Type="http://schemas.openxmlformats.org/officeDocument/2006/relationships/image" Target="../media/image69.png"/><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7.png"/><Relationship Id="rId1" Type="http://schemas.openxmlformats.org/officeDocument/2006/relationships/slideLayout" Target="../slideLayouts/slideLayout27.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hyperlink" Target="https://towardsdatascience.com/top-10-model-evaluation-metrics-for-classification-ml-models-a0a0f1d51b9" TargetMode="External"/><Relationship Id="rId2" Type="http://schemas.openxmlformats.org/officeDocument/2006/relationships/image" Target="../media/image99.png"/><Relationship Id="rId1" Type="http://schemas.openxmlformats.org/officeDocument/2006/relationships/slideLayout" Target="../slideLayouts/slideLayout27.xml"/><Relationship Id="rId5" Type="http://schemas.openxmlformats.org/officeDocument/2006/relationships/image" Target="../media/image84.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103.gif"/><Relationship Id="rId4" Type="http://schemas.openxmlformats.org/officeDocument/2006/relationships/hyperlink" Target="https://doi.org/10.1021/acsomega.8b03173"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7.xml"/><Relationship Id="rId4" Type="http://schemas.openxmlformats.org/officeDocument/2006/relationships/hyperlink" Target="https://github.com/pkaramertzanis/modelling_hazard_assessment/blob/master/notebooks/01_lab1.ipynb"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8F43-5895-5C4B-C064-0F10BF22D454}"/>
              </a:ext>
            </a:extLst>
          </p:cNvPr>
          <p:cNvSpPr>
            <a:spLocks noGrp="1"/>
          </p:cNvSpPr>
          <p:nvPr>
            <p:ph type="ctrTitle"/>
          </p:nvPr>
        </p:nvSpPr>
        <p:spPr/>
        <p:txBody>
          <a:bodyPr/>
          <a:lstStyle/>
          <a:p>
            <a:r>
              <a:rPr lang="nl-NL" dirty="0"/>
              <a:t>ECHA</a:t>
            </a:r>
          </a:p>
        </p:txBody>
      </p:sp>
      <p:sp>
        <p:nvSpPr>
          <p:cNvPr id="3" name="Subtitle 2">
            <a:extLst>
              <a:ext uri="{FF2B5EF4-FFF2-40B4-BE49-F238E27FC236}">
                <a16:creationId xmlns:a16="http://schemas.microsoft.com/office/drawing/2014/main" id="{DEC28986-3D1C-9B26-0E64-740CA90548B3}"/>
              </a:ext>
            </a:extLst>
          </p:cNvPr>
          <p:cNvSpPr>
            <a:spLocks noGrp="1"/>
          </p:cNvSpPr>
          <p:nvPr>
            <p:ph type="subTitle" idx="1"/>
          </p:nvPr>
        </p:nvSpPr>
        <p:spPr/>
        <p:txBody>
          <a:bodyPr/>
          <a:lstStyle/>
          <a:p>
            <a:r>
              <a:rPr lang="nl-NL" dirty="0"/>
              <a:t>May 2025</a:t>
            </a:r>
          </a:p>
        </p:txBody>
      </p:sp>
      <p:sp>
        <p:nvSpPr>
          <p:cNvPr id="4" name="Date Placeholder 3">
            <a:extLst>
              <a:ext uri="{FF2B5EF4-FFF2-40B4-BE49-F238E27FC236}">
                <a16:creationId xmlns:a16="http://schemas.microsoft.com/office/drawing/2014/main" id="{F5863427-5A91-CBBD-9A64-E7E20333A1E3}"/>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94DEE505-DBF6-1AC5-9A00-86DF8C4DA44A}"/>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8F3FFE3C-C388-0CE7-38B6-27AA5D0AADD7}"/>
              </a:ext>
            </a:extLst>
          </p:cNvPr>
          <p:cNvSpPr>
            <a:spLocks noGrp="1"/>
          </p:cNvSpPr>
          <p:nvPr>
            <p:ph type="sldNum" sz="quarter" idx="12"/>
          </p:nvPr>
        </p:nvSpPr>
        <p:spPr/>
        <p:txBody>
          <a:bodyPr/>
          <a:lstStyle/>
          <a:p>
            <a:fld id="{C8EA8AC6-727D-D04B-AF18-1C187CFAAFD8}" type="slidenum">
              <a:rPr lang="nl-NL" smtClean="0"/>
              <a:t>1</a:t>
            </a:fld>
            <a:endParaRPr lang="nl-NL"/>
          </a:p>
        </p:txBody>
      </p:sp>
    </p:spTree>
    <p:extLst>
      <p:ext uri="{BB962C8B-B14F-4D97-AF65-F5344CB8AC3E}">
        <p14:creationId xmlns:p14="http://schemas.microsoft.com/office/powerpoint/2010/main" val="1332745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81D5FC1-4A8A-3429-5F1E-F67DA1686D47}"/>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48CBB9B2-3C53-5ABC-EB96-ACF4780C6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D6506B1-A086-EF79-B9F0-B3CD23C96D20}"/>
              </a:ext>
            </a:extLst>
          </p:cNvPr>
          <p:cNvPicPr>
            <a:picLocks noChangeAspect="1"/>
          </p:cNvPicPr>
          <p:nvPr/>
        </p:nvPicPr>
        <p:blipFill rotWithShape="1">
          <a:blip r:embed="rId3">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1DA97D23-D26E-9E9F-5BB5-9470A79530FD}"/>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Types of AI?</a:t>
            </a:r>
          </a:p>
        </p:txBody>
      </p:sp>
      <p:sp>
        <p:nvSpPr>
          <p:cNvPr id="2" name="Date Placeholder 1">
            <a:extLst>
              <a:ext uri="{FF2B5EF4-FFF2-40B4-BE49-F238E27FC236}">
                <a16:creationId xmlns:a16="http://schemas.microsoft.com/office/drawing/2014/main" id="{035B64EB-CDE4-7F4D-4E8C-08DD9E48F9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1FECC80-ADD6-D803-1F7A-2A94FDD5784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DF1D3E8-EE29-F379-AF88-980CF4343A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82590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AE297B-836B-23D8-253D-A1F8616AE77E}"/>
              </a:ext>
            </a:extLst>
          </p:cNvPr>
          <p:cNvSpPr>
            <a:spLocks noGrp="1"/>
          </p:cNvSpPr>
          <p:nvPr>
            <p:ph type="title"/>
          </p:nvPr>
        </p:nvSpPr>
        <p:spPr>
          <a:xfrm>
            <a:off x="362220" y="-243210"/>
            <a:ext cx="4977976" cy="1454051"/>
          </a:xfrm>
        </p:spPr>
        <p:txBody>
          <a:bodyPr>
            <a:normAutofit/>
          </a:bodyPr>
          <a:lstStyle/>
          <a:p>
            <a:r>
              <a:rPr lang="nl-NL" sz="3600" b="1" dirty="0">
                <a:solidFill>
                  <a:schemeClr val="tx2"/>
                </a:solidFill>
              </a:rPr>
              <a:t>AI types</a:t>
            </a:r>
          </a:p>
        </p:txBody>
      </p:sp>
      <p:sp>
        <p:nvSpPr>
          <p:cNvPr id="3" name="Content Placeholder 2">
            <a:extLst>
              <a:ext uri="{FF2B5EF4-FFF2-40B4-BE49-F238E27FC236}">
                <a16:creationId xmlns:a16="http://schemas.microsoft.com/office/drawing/2014/main" id="{6A00D8E7-6E96-4C9D-D986-F3D5F5A4FBF8}"/>
              </a:ext>
            </a:extLst>
          </p:cNvPr>
          <p:cNvSpPr>
            <a:spLocks noGrp="1"/>
          </p:cNvSpPr>
          <p:nvPr>
            <p:ph idx="1"/>
          </p:nvPr>
        </p:nvSpPr>
        <p:spPr>
          <a:xfrm>
            <a:off x="520160" y="1086108"/>
            <a:ext cx="6047134" cy="4999087"/>
          </a:xfrm>
        </p:spPr>
        <p:txBody>
          <a:bodyPr anchor="ctr">
            <a:normAutofit/>
          </a:bodyPr>
          <a:lstStyle/>
          <a:p>
            <a:pPr marL="0" indent="0">
              <a:buNone/>
            </a:pPr>
            <a:r>
              <a:rPr lang="nl-NL" sz="2400" dirty="0" err="1">
                <a:solidFill>
                  <a:schemeClr val="tx2"/>
                </a:solidFill>
              </a:rPr>
              <a:t>Based</a:t>
            </a:r>
            <a:r>
              <a:rPr lang="nl-NL" sz="2400" dirty="0">
                <a:solidFill>
                  <a:schemeClr val="tx2"/>
                </a:solidFill>
              </a:rPr>
              <a:t> on </a:t>
            </a:r>
            <a:r>
              <a:rPr lang="nl-NL" sz="2400" dirty="0" err="1">
                <a:solidFill>
                  <a:schemeClr val="tx2"/>
                </a:solidFill>
              </a:rPr>
              <a:t>capabilities</a:t>
            </a:r>
            <a:endParaRPr lang="nl-NL" sz="2400" dirty="0">
              <a:solidFill>
                <a:schemeClr val="tx2"/>
              </a:solidFill>
            </a:endParaRPr>
          </a:p>
          <a:p>
            <a:r>
              <a:rPr lang="nl-NL" sz="2400" dirty="0" err="1">
                <a:solidFill>
                  <a:schemeClr val="tx2"/>
                </a:solidFill>
              </a:rPr>
              <a:t>Narrow</a:t>
            </a:r>
            <a:r>
              <a:rPr lang="nl-NL" sz="2400" dirty="0">
                <a:solidFill>
                  <a:schemeClr val="tx2"/>
                </a:solidFill>
              </a:rPr>
              <a:t> AI</a:t>
            </a:r>
          </a:p>
          <a:p>
            <a:r>
              <a:rPr lang="nl-NL" sz="2400" dirty="0">
                <a:solidFill>
                  <a:schemeClr val="tx2"/>
                </a:solidFill>
              </a:rPr>
              <a:t>General AI or </a:t>
            </a:r>
            <a:r>
              <a:rPr lang="nl-NL" sz="2400" dirty="0" err="1">
                <a:solidFill>
                  <a:schemeClr val="tx2"/>
                </a:solidFill>
              </a:rPr>
              <a:t>Artificial</a:t>
            </a:r>
            <a:r>
              <a:rPr lang="nl-NL" sz="2400" dirty="0">
                <a:solidFill>
                  <a:schemeClr val="tx2"/>
                </a:solidFill>
              </a:rPr>
              <a:t> </a:t>
            </a:r>
            <a:r>
              <a:rPr lang="nl-NL" sz="2400" dirty="0" err="1">
                <a:solidFill>
                  <a:schemeClr val="tx2"/>
                </a:solidFill>
              </a:rPr>
              <a:t>Generalised</a:t>
            </a:r>
            <a:r>
              <a:rPr lang="nl-NL" sz="2400" dirty="0">
                <a:solidFill>
                  <a:schemeClr val="tx2"/>
                </a:solidFill>
              </a:rPr>
              <a:t> Intelligence (AGI)</a:t>
            </a:r>
          </a:p>
          <a:p>
            <a:r>
              <a:rPr lang="nl-NL" sz="2400" dirty="0">
                <a:solidFill>
                  <a:schemeClr val="tx2"/>
                </a:solidFill>
              </a:rPr>
              <a:t>Superintelligent AI</a:t>
            </a:r>
          </a:p>
          <a:p>
            <a:pPr marL="0" indent="0">
              <a:buNone/>
            </a:pPr>
            <a:r>
              <a:rPr lang="nl-NL" sz="2400" dirty="0" err="1">
                <a:solidFill>
                  <a:schemeClr val="tx2"/>
                </a:solidFill>
              </a:rPr>
              <a:t>Based</a:t>
            </a:r>
            <a:r>
              <a:rPr lang="nl-NL" sz="2400" dirty="0">
                <a:solidFill>
                  <a:schemeClr val="tx2"/>
                </a:solidFill>
              </a:rPr>
              <a:t> on </a:t>
            </a:r>
            <a:r>
              <a:rPr lang="nl-NL" sz="2400" dirty="0" err="1">
                <a:solidFill>
                  <a:schemeClr val="tx2"/>
                </a:solidFill>
              </a:rPr>
              <a:t>functionality</a:t>
            </a:r>
            <a:endParaRPr lang="nl-NL" sz="2400" dirty="0">
              <a:solidFill>
                <a:schemeClr val="tx2"/>
              </a:solidFill>
            </a:endParaRPr>
          </a:p>
          <a:p>
            <a:r>
              <a:rPr lang="nl-NL" sz="2400" dirty="0" err="1">
                <a:solidFill>
                  <a:schemeClr val="tx2"/>
                </a:solidFill>
              </a:rPr>
              <a:t>Reactive</a:t>
            </a:r>
            <a:r>
              <a:rPr lang="nl-NL" sz="2400" dirty="0">
                <a:solidFill>
                  <a:schemeClr val="tx2"/>
                </a:solidFill>
              </a:rPr>
              <a:t> Machines</a:t>
            </a:r>
          </a:p>
          <a:p>
            <a:r>
              <a:rPr lang="nl-NL" sz="2400" dirty="0">
                <a:solidFill>
                  <a:schemeClr val="tx2"/>
                </a:solidFill>
              </a:rPr>
              <a:t>Limited Memory</a:t>
            </a:r>
          </a:p>
          <a:p>
            <a:r>
              <a:rPr lang="nl-NL" sz="2400" dirty="0" err="1">
                <a:solidFill>
                  <a:schemeClr val="tx2"/>
                </a:solidFill>
              </a:rPr>
              <a:t>Theory</a:t>
            </a:r>
            <a:r>
              <a:rPr lang="nl-NL" sz="2400" dirty="0">
                <a:solidFill>
                  <a:schemeClr val="tx2"/>
                </a:solidFill>
              </a:rPr>
              <a:t> of Mind</a:t>
            </a:r>
          </a:p>
          <a:p>
            <a:r>
              <a:rPr lang="nl-NL" sz="2400" dirty="0" err="1">
                <a:solidFill>
                  <a:schemeClr val="tx2"/>
                </a:solidFill>
              </a:rPr>
              <a:t>Self-Aware</a:t>
            </a:r>
            <a:endParaRPr lang="nl-NL" sz="2400" dirty="0">
              <a:solidFill>
                <a:schemeClr val="tx2"/>
              </a:solidFill>
            </a:endParaRPr>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0" name="Graphic 9" descr="Head with Gears">
            <a:extLst>
              <a:ext uri="{FF2B5EF4-FFF2-40B4-BE49-F238E27FC236}">
                <a16:creationId xmlns:a16="http://schemas.microsoft.com/office/drawing/2014/main" id="{F85FE146-6770-F1C9-37D3-22CD0F105C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7" name="Date Placeholder 6">
            <a:extLst>
              <a:ext uri="{FF2B5EF4-FFF2-40B4-BE49-F238E27FC236}">
                <a16:creationId xmlns:a16="http://schemas.microsoft.com/office/drawing/2014/main" id="{E6369693-5DB5-D2DE-0B2A-6A2D178BD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700DCB5A-5C8C-6872-84F9-B975EDCED4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BE42155-F1B0-C0C1-D154-A218097EC3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29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D7F1-A01D-5F3E-10C3-F2C56C665AB2}"/>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kern="1200" dirty="0">
                <a:solidFill>
                  <a:schemeClr val="tx1"/>
                </a:solidFill>
                <a:latin typeface="+mj-lt"/>
                <a:ea typeface="+mj-ea"/>
                <a:cs typeface="+mj-cs"/>
              </a:rPr>
              <a:t>Narrow AI (Reactive Machines, Limited Memory)</a:t>
            </a:r>
          </a:p>
        </p:txBody>
      </p:sp>
      <p:pic>
        <p:nvPicPr>
          <p:cNvPr id="1026" name="Picture 2" descr="Deep Blue | IBM Supercomputer, Artificial Intelligence ...">
            <a:extLst>
              <a:ext uri="{FF2B5EF4-FFF2-40B4-BE49-F238E27FC236}">
                <a16:creationId xmlns:a16="http://schemas.microsoft.com/office/drawing/2014/main" id="{8D740F5C-FC10-CAF3-8D55-10745F2C3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5" r="5142" b="-2"/>
          <a:stretch/>
        </p:blipFill>
        <p:spPr bwMode="auto">
          <a:xfrm>
            <a:off x="20" y="-40"/>
            <a:ext cx="6095980" cy="41728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20706 baidu main">
            <a:extLst>
              <a:ext uri="{FF2B5EF4-FFF2-40B4-BE49-F238E27FC236}">
                <a16:creationId xmlns:a16="http://schemas.microsoft.com/office/drawing/2014/main" id="{EA0D71E8-51BB-40D3-BAFD-8043BA2FC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7826" b="1"/>
          <a:stretch/>
        </p:blipFill>
        <p:spPr bwMode="auto">
          <a:xfrm>
            <a:off x="6096000" y="-43"/>
            <a:ext cx="6096000" cy="4172829"/>
          </a:xfrm>
          <a:prstGeom prst="rect">
            <a:avLst/>
          </a:prstGeom>
          <a:noFill/>
          <a:extLst>
            <a:ext uri="{909E8E84-426E-40DD-AFC4-6F175D3DCCD1}">
              <a14:hiddenFill xmlns:a14="http://schemas.microsoft.com/office/drawing/2010/main">
                <a:solidFill>
                  <a:srgbClr val="FFFFFF"/>
                </a:solidFill>
              </a14:hiddenFill>
            </a:ext>
          </a:extLst>
        </p:spPr>
      </p:pic>
      <p:cxnSp>
        <p:nvCxnSpPr>
          <p:cNvPr id="1040" name="Straight Connector 1039">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266024D-EE17-F029-CCDD-CCB6BFA235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8FD9EF06-289C-2290-FA93-5F7E3CA5BE9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B95D674F-609E-453C-4031-61213E0F6B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57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Joi | Off-world: The Blade Runner Wiki | Fandom">
            <a:extLst>
              <a:ext uri="{FF2B5EF4-FFF2-40B4-BE49-F238E27FC236}">
                <a16:creationId xmlns:a16="http://schemas.microsoft.com/office/drawing/2014/main" id="{8581EF04-42DA-D749-39EE-72649651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11842"/>
          <a:stretch/>
        </p:blipFill>
        <p:spPr bwMode="auto">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Blade Runner 2049 - Wikipedia">
            <a:extLst>
              <a:ext uri="{FF2B5EF4-FFF2-40B4-BE49-F238E27FC236}">
                <a16:creationId xmlns:a16="http://schemas.microsoft.com/office/drawing/2014/main" id="{1CA96C36-F25F-E886-298E-0CE416E4A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357"/>
          <a:stretch/>
        </p:blipFill>
        <p:spPr bwMode="auto">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69" name="Freeform: Shape 2068">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71" name="Freeform: Shape 2070">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8EFDE-B6EF-A162-F93D-8B39776ED91E}"/>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b="1" kern="1200">
                <a:solidFill>
                  <a:schemeClr val="tx1"/>
                </a:solidFill>
                <a:latin typeface="+mj-lt"/>
                <a:ea typeface="+mj-ea"/>
                <a:cs typeface="+mj-cs"/>
              </a:rPr>
              <a:t>AGI (Theory of mind)</a:t>
            </a:r>
          </a:p>
        </p:txBody>
      </p:sp>
      <p:sp>
        <p:nvSpPr>
          <p:cNvPr id="2073" name="Rectangle 2072">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075" name="Rectangle 2074">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D997C14A-875F-A170-76B5-73CA41A9E0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FFEE9203-53FA-8AC0-4637-6F9F4AFE3B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9699F2A-6131-E90C-623B-6C1A50BE57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9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Poster The Matrix Classic 90s Movie : Amazon.nl: Wonen &amp; keuken">
            <a:extLst>
              <a:ext uri="{FF2B5EF4-FFF2-40B4-BE49-F238E27FC236}">
                <a16:creationId xmlns:a16="http://schemas.microsoft.com/office/drawing/2014/main" id="{F441EF54-649A-897A-7CD5-23185CA58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718" r="6096"/>
          <a:stretch/>
        </p:blipFill>
        <p:spPr bwMode="auto">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descr="Sentinel (The Matrix)">
            <a:extLst>
              <a:ext uri="{FF2B5EF4-FFF2-40B4-BE49-F238E27FC236}">
                <a16:creationId xmlns:a16="http://schemas.microsoft.com/office/drawing/2014/main" id="{98394385-1A29-70B7-FC7C-F5FA4B98A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523" r="31444"/>
          <a:stretch/>
        </p:blipFill>
        <p:spPr bwMode="auto">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3088" name="Freeform: Shape 3087">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90" name="Freeform: Shape 3089">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B25616-1442-9122-FBE5-FE89D3B3D6ED}"/>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kern="1200">
                <a:solidFill>
                  <a:schemeClr val="tx1"/>
                </a:solidFill>
                <a:latin typeface="+mj-lt"/>
                <a:ea typeface="+mj-ea"/>
                <a:cs typeface="+mj-cs"/>
              </a:rPr>
              <a:t>Super Intelligent AI (self-aware)</a:t>
            </a:r>
          </a:p>
        </p:txBody>
      </p:sp>
      <p:sp>
        <p:nvSpPr>
          <p:cNvPr id="3092" name="Rectangle 3091">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94" name="Rectangle 3093">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479BBB82-BAED-C4A7-448B-79779C0D02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600691EA-1414-D455-37F4-C91E47457A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599507FA-A161-EA36-39A4-C007B9C5D5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968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D6C6-ACAB-D85F-E29B-EFF82DABCA2E}"/>
              </a:ext>
            </a:extLst>
          </p:cNvPr>
          <p:cNvSpPr>
            <a:spLocks noGrp="1"/>
          </p:cNvSpPr>
          <p:nvPr>
            <p:ph type="title"/>
          </p:nvPr>
        </p:nvSpPr>
        <p:spPr>
          <a:xfrm>
            <a:off x="251178" y="-176741"/>
            <a:ext cx="10515600" cy="1325563"/>
          </a:xfrm>
        </p:spPr>
        <p:txBody>
          <a:bodyPr/>
          <a:lstStyle/>
          <a:p>
            <a:r>
              <a:rPr lang="nl-NL" dirty="0"/>
              <a:t>But is </a:t>
            </a:r>
            <a:r>
              <a:rPr lang="nl-NL" dirty="0" err="1"/>
              <a:t>it</a:t>
            </a:r>
            <a:r>
              <a:rPr lang="nl-NL" dirty="0"/>
              <a:t> science fiction?</a:t>
            </a:r>
          </a:p>
        </p:txBody>
      </p:sp>
      <p:sp>
        <p:nvSpPr>
          <p:cNvPr id="4" name="Date Placeholder 3">
            <a:extLst>
              <a:ext uri="{FF2B5EF4-FFF2-40B4-BE49-F238E27FC236}">
                <a16:creationId xmlns:a16="http://schemas.microsoft.com/office/drawing/2014/main" id="{4F8C7317-00E3-7496-0F2F-FBF870B90C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7887B1-EADF-D44B-F51E-C607461D6D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83ACE5C-3805-E4AE-6B2D-5D173E290C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AGI ACHIEVED: OpenAI Just Revealed They ACHIEVED AGI (OpenAI o3 Explained)  - YouTube">
            <a:extLst>
              <a:ext uri="{FF2B5EF4-FFF2-40B4-BE49-F238E27FC236}">
                <a16:creationId xmlns:a16="http://schemas.microsoft.com/office/drawing/2014/main" id="{10187414-77BC-2C39-381B-8CA903779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37" y="951088"/>
            <a:ext cx="5341761" cy="30013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5C832BD-C854-B990-382B-4B2B2D954E62}"/>
              </a:ext>
            </a:extLst>
          </p:cNvPr>
          <p:cNvPicPr>
            <a:picLocks noChangeAspect="1"/>
          </p:cNvPicPr>
          <p:nvPr/>
        </p:nvPicPr>
        <p:blipFill>
          <a:blip r:embed="rId3"/>
          <a:stretch>
            <a:fillRect/>
          </a:stretch>
        </p:blipFill>
        <p:spPr>
          <a:xfrm>
            <a:off x="3745089" y="3429000"/>
            <a:ext cx="7772400" cy="1517135"/>
          </a:xfrm>
          <a:prstGeom prst="rect">
            <a:avLst/>
          </a:prstGeom>
        </p:spPr>
      </p:pic>
      <p:sp>
        <p:nvSpPr>
          <p:cNvPr id="11" name="TextBox 10">
            <a:extLst>
              <a:ext uri="{FF2B5EF4-FFF2-40B4-BE49-F238E27FC236}">
                <a16:creationId xmlns:a16="http://schemas.microsoft.com/office/drawing/2014/main" id="{D44538C1-4A3C-DF73-5294-FE638EE758FD}"/>
              </a:ext>
            </a:extLst>
          </p:cNvPr>
          <p:cNvSpPr txBox="1"/>
          <p:nvPr/>
        </p:nvSpPr>
        <p:spPr>
          <a:xfrm>
            <a:off x="449436" y="5362694"/>
            <a:ext cx="112910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https://theconversation.com/an-ai-system-has-reached-human-level-on-a-test-for-general-intelligence-heres-what-that-means-246529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827226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A4F4-4E84-BDA8-3A2E-D6079EDBA57F}"/>
              </a:ext>
            </a:extLst>
          </p:cNvPr>
          <p:cNvSpPr>
            <a:spLocks noGrp="1"/>
          </p:cNvSpPr>
          <p:nvPr>
            <p:ph type="title"/>
          </p:nvPr>
        </p:nvSpPr>
        <p:spPr>
          <a:xfrm>
            <a:off x="238719" y="-116949"/>
            <a:ext cx="10515600" cy="1325563"/>
          </a:xfrm>
        </p:spPr>
        <p:txBody>
          <a:bodyPr>
            <a:normAutofit/>
          </a:bodyPr>
          <a:lstStyle/>
          <a:p>
            <a:r>
              <a:rPr lang="nl-NL" sz="3600" dirty="0"/>
              <a:t>The ARC benchmark </a:t>
            </a:r>
            <a:r>
              <a:rPr lang="nl-NL" sz="3600" dirty="0" err="1"/>
              <a:t>for</a:t>
            </a:r>
            <a:r>
              <a:rPr lang="nl-NL" sz="3600" dirty="0"/>
              <a:t> AGI</a:t>
            </a:r>
          </a:p>
        </p:txBody>
      </p:sp>
      <p:sp>
        <p:nvSpPr>
          <p:cNvPr id="4" name="Date Placeholder 3">
            <a:extLst>
              <a:ext uri="{FF2B5EF4-FFF2-40B4-BE49-F238E27FC236}">
                <a16:creationId xmlns:a16="http://schemas.microsoft.com/office/drawing/2014/main" id="{DF6EBD4E-4B50-96CC-2AE8-A47D6B34EF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ADC6B1C-A401-6D39-26D5-62DA04FA8E9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82490FD-CB7C-729B-CE4A-273171EF4E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10DBCB9-7673-3E39-9A6A-905A4909EB9D}"/>
              </a:ext>
            </a:extLst>
          </p:cNvPr>
          <p:cNvSpPr txBox="1"/>
          <p:nvPr/>
        </p:nvSpPr>
        <p:spPr>
          <a:xfrm>
            <a:off x="8356358" y="4129301"/>
            <a:ext cx="348967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a plain English expression of the rule might be something like: “Any shape with a protruding line will move to the end of that line and ‘cover up’ any other shapes it overlaps with.”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descr="Several patterns of coloured squares on a black grid background.">
            <a:extLst>
              <a:ext uri="{FF2B5EF4-FFF2-40B4-BE49-F238E27FC236}">
                <a16:creationId xmlns:a16="http://schemas.microsoft.com/office/drawing/2014/main" id="{6FCFF2C8-26FC-895F-62C8-5B81B11EC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75" y="1604782"/>
            <a:ext cx="7646569" cy="43709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DB4F68F-CB48-F092-E3B2-EF88E594B0DE}"/>
              </a:ext>
            </a:extLst>
          </p:cNvPr>
          <p:cNvSpPr txBox="1"/>
          <p:nvPr/>
        </p:nvSpPr>
        <p:spPr>
          <a:xfrm>
            <a:off x="238719" y="593054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https://arcprize.org/arc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Francois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Chollet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2" name="TextBox 11">
            <a:extLst>
              <a:ext uri="{FF2B5EF4-FFF2-40B4-BE49-F238E27FC236}">
                <a16:creationId xmlns:a16="http://schemas.microsoft.com/office/drawing/2014/main" id="{8B87F6B0-255B-EDB1-9DE8-52338F30C078}"/>
              </a:ext>
            </a:extLst>
          </p:cNvPr>
          <p:cNvSpPr txBox="1"/>
          <p:nvPr/>
        </p:nvSpPr>
        <p:spPr>
          <a:xfrm>
            <a:off x="5857281" y="137755"/>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On December 20, OpenAI’s o3 system scored 85% on the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ARC-AGI benchmark</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well above the previous AI best score of 54% and on par with the average human score. It also scored well on a very difficult mathematics test.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DD5A12B4-0F73-3158-DC82-9CEB8ABE31E4}"/>
              </a:ext>
            </a:extLst>
          </p:cNvPr>
          <p:cNvPicPr>
            <a:picLocks noChangeAspect="1"/>
          </p:cNvPicPr>
          <p:nvPr/>
        </p:nvPicPr>
        <p:blipFill>
          <a:blip r:embed="rId4"/>
          <a:stretch>
            <a:fillRect/>
          </a:stretch>
        </p:blipFill>
        <p:spPr>
          <a:xfrm>
            <a:off x="8073430" y="1625600"/>
            <a:ext cx="4055533" cy="1472431"/>
          </a:xfrm>
          <a:prstGeom prst="rect">
            <a:avLst/>
          </a:prstGeom>
        </p:spPr>
      </p:pic>
    </p:spTree>
    <p:extLst>
      <p:ext uri="{BB962C8B-B14F-4D97-AF65-F5344CB8AC3E}">
        <p14:creationId xmlns:p14="http://schemas.microsoft.com/office/powerpoint/2010/main" val="88631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7DCD-33BE-B467-594A-A5FD6386D0A3}"/>
              </a:ext>
            </a:extLst>
          </p:cNvPr>
          <p:cNvSpPr>
            <a:spLocks noGrp="1"/>
          </p:cNvSpPr>
          <p:nvPr>
            <p:ph type="title"/>
          </p:nvPr>
        </p:nvSpPr>
        <p:spPr/>
        <p:txBody>
          <a:bodyPr/>
          <a:lstStyle/>
          <a:p>
            <a:r>
              <a:rPr lang="en-US" dirty="0"/>
              <a:t>A word of caution</a:t>
            </a:r>
          </a:p>
        </p:txBody>
      </p:sp>
      <p:sp>
        <p:nvSpPr>
          <p:cNvPr id="4" name="Date Placeholder 3">
            <a:extLst>
              <a:ext uri="{FF2B5EF4-FFF2-40B4-BE49-F238E27FC236}">
                <a16:creationId xmlns:a16="http://schemas.microsoft.com/office/drawing/2014/main" id="{C7E1D8F1-0B8A-3050-9067-EF3567DE44EC}"/>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4CE46F3-CFFC-11DB-E886-BA2E8844A3E7}"/>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08ADF825-F062-2409-E378-EA8E18E77F05}"/>
              </a:ext>
            </a:extLst>
          </p:cNvPr>
          <p:cNvSpPr>
            <a:spLocks noGrp="1"/>
          </p:cNvSpPr>
          <p:nvPr>
            <p:ph type="sldNum" sz="quarter" idx="12"/>
          </p:nvPr>
        </p:nvSpPr>
        <p:spPr/>
        <p:txBody>
          <a:bodyPr/>
          <a:lstStyle/>
          <a:p>
            <a:fld id="{A39C17D2-13B9-4643-8B86-513E5F8E7A04}" type="slidenum">
              <a:rPr lang="nl-NL" smtClean="0"/>
              <a:t>17</a:t>
            </a:fld>
            <a:endParaRPr lang="nl-NL"/>
          </a:p>
        </p:txBody>
      </p:sp>
      <p:pic>
        <p:nvPicPr>
          <p:cNvPr id="1026" name="Picture 2">
            <a:extLst>
              <a:ext uri="{FF2B5EF4-FFF2-40B4-BE49-F238E27FC236}">
                <a16:creationId xmlns:a16="http://schemas.microsoft.com/office/drawing/2014/main" id="{F8C213D7-7A10-8EB1-0922-3C640F5DA8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6659" y="2014497"/>
            <a:ext cx="7292836" cy="48435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6D8F7E-F48C-96D7-57F1-D6C5E0A17E2F}"/>
              </a:ext>
            </a:extLst>
          </p:cNvPr>
          <p:cNvSpPr txBox="1"/>
          <p:nvPr/>
        </p:nvSpPr>
        <p:spPr>
          <a:xfrm>
            <a:off x="797693" y="1228780"/>
            <a:ext cx="10596613" cy="646331"/>
          </a:xfrm>
          <a:prstGeom prst="rect">
            <a:avLst/>
          </a:prstGeom>
          <a:noFill/>
        </p:spPr>
        <p:txBody>
          <a:bodyPr wrap="square">
            <a:spAutoFit/>
          </a:bodyPr>
          <a:lstStyle/>
          <a:p>
            <a:r>
              <a:rPr lang="en-US" dirty="0"/>
              <a:t>“LLMs don’t do formal reasoning”, Gary Marcus</a:t>
            </a:r>
          </a:p>
          <a:p>
            <a:r>
              <a:rPr lang="en-US" dirty="0">
                <a:hlinkClick r:id="rId3"/>
              </a:rPr>
              <a:t>https://garymarcus.substack.com/p/llms-dont-do-formal-reasoning-and</a:t>
            </a:r>
            <a:r>
              <a:rPr lang="en-US" dirty="0"/>
              <a:t> </a:t>
            </a:r>
          </a:p>
        </p:txBody>
      </p:sp>
      <p:sp>
        <p:nvSpPr>
          <p:cNvPr id="9" name="TextBox 8">
            <a:extLst>
              <a:ext uri="{FF2B5EF4-FFF2-40B4-BE49-F238E27FC236}">
                <a16:creationId xmlns:a16="http://schemas.microsoft.com/office/drawing/2014/main" id="{B8F51FD3-EAC0-F1A5-818D-0DFF8E557473}"/>
              </a:ext>
            </a:extLst>
          </p:cNvPr>
          <p:cNvSpPr txBox="1"/>
          <p:nvPr/>
        </p:nvSpPr>
        <p:spPr>
          <a:xfrm>
            <a:off x="7952118" y="2165684"/>
            <a:ext cx="3886956" cy="1754326"/>
          </a:xfrm>
          <a:prstGeom prst="rect">
            <a:avLst/>
          </a:prstGeom>
          <a:noFill/>
        </p:spPr>
        <p:txBody>
          <a:bodyPr wrap="square" rtlCol="0">
            <a:spAutoFit/>
          </a:bodyPr>
          <a:lstStyle/>
          <a:p>
            <a:r>
              <a:rPr lang="en-US" dirty="0"/>
              <a:t>“GSM-Symbolic: Understanding the Limitations of Mathematical Reasoning in Large Language Models”, Mirzadeh et al. (2024)</a:t>
            </a:r>
          </a:p>
          <a:p>
            <a:r>
              <a:rPr lang="en-US" dirty="0">
                <a:hlinkClick r:id="rId4"/>
              </a:rPr>
              <a:t>https://arxiv.org/abs/2410.05229</a:t>
            </a:r>
            <a:r>
              <a:rPr lang="en-US" dirty="0"/>
              <a:t> </a:t>
            </a:r>
          </a:p>
          <a:p>
            <a:endParaRPr lang="en-US" dirty="0"/>
          </a:p>
        </p:txBody>
      </p:sp>
    </p:spTree>
    <p:extLst>
      <p:ext uri="{BB962C8B-B14F-4D97-AF65-F5344CB8AC3E}">
        <p14:creationId xmlns:p14="http://schemas.microsoft.com/office/powerpoint/2010/main" val="2702414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71B4-72ED-1A67-120E-8CC424FF6A54}"/>
              </a:ext>
            </a:extLst>
          </p:cNvPr>
          <p:cNvSpPr>
            <a:spLocks noGrp="1"/>
          </p:cNvSpPr>
          <p:nvPr>
            <p:ph type="title"/>
          </p:nvPr>
        </p:nvSpPr>
        <p:spPr/>
        <p:txBody>
          <a:bodyPr/>
          <a:lstStyle/>
          <a:p>
            <a:r>
              <a:rPr lang="nl-NL" dirty="0"/>
              <a:t>We do </a:t>
            </a:r>
            <a:r>
              <a:rPr lang="nl-NL" dirty="0" err="1"/>
              <a:t>not</a:t>
            </a:r>
            <a:r>
              <a:rPr lang="nl-NL" dirty="0"/>
              <a:t> </a:t>
            </a:r>
            <a:r>
              <a:rPr lang="nl-NL" dirty="0" err="1"/>
              <a:t>know</a:t>
            </a:r>
            <a:endParaRPr lang="nl-NL" dirty="0"/>
          </a:p>
        </p:txBody>
      </p:sp>
      <p:sp>
        <p:nvSpPr>
          <p:cNvPr id="3" name="Content Placeholder 2">
            <a:extLst>
              <a:ext uri="{FF2B5EF4-FFF2-40B4-BE49-F238E27FC236}">
                <a16:creationId xmlns:a16="http://schemas.microsoft.com/office/drawing/2014/main" id="{71F9C77B-CFF4-89A1-9F0B-4A021DEEEE89}"/>
              </a:ext>
            </a:extLst>
          </p:cNvPr>
          <p:cNvSpPr>
            <a:spLocks noGrp="1"/>
          </p:cNvSpPr>
          <p:nvPr>
            <p:ph idx="1"/>
          </p:nvPr>
        </p:nvSpPr>
        <p:spPr/>
        <p:txBody>
          <a:bodyPr/>
          <a:lstStyle/>
          <a:p>
            <a:pPr marL="0" indent="0">
              <a:buNone/>
            </a:pPr>
            <a:r>
              <a:rPr lang="en-GB" dirty="0"/>
              <a:t>“Almost everything about GPT remains unknown. OpenAI has limited disclosure to a few media presentations and early testing to a handful of researchers, laboratories and AI safety institutions.”</a:t>
            </a:r>
          </a:p>
          <a:p>
            <a:pPr marL="0" indent="0">
              <a:buNone/>
            </a:pPr>
            <a:endParaRPr lang="en-GB" dirty="0"/>
          </a:p>
          <a:p>
            <a:pPr marL="0" indent="0">
              <a:buNone/>
            </a:pPr>
            <a:r>
              <a:rPr lang="en-GB" dirty="0"/>
              <a:t>One of AI’s dilemmas now; The biggest breakthroughs can drive Big Tech companies, so announcements like the one from OpenAI drive investment ...</a:t>
            </a:r>
            <a:endParaRPr lang="nl-NL" dirty="0"/>
          </a:p>
        </p:txBody>
      </p:sp>
      <p:sp>
        <p:nvSpPr>
          <p:cNvPr id="4" name="Date Placeholder 3">
            <a:extLst>
              <a:ext uri="{FF2B5EF4-FFF2-40B4-BE49-F238E27FC236}">
                <a16:creationId xmlns:a16="http://schemas.microsoft.com/office/drawing/2014/main" id="{CF39304E-8391-4494-FF95-086FDC99B3A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03FF868-49D7-0CC0-C104-86AC299E93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4FD120-3B06-9956-EB3E-1038B4B5BB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411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BF279A-D274-C961-4787-090DC9AFB6A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verdict is out there!</a:t>
            </a:r>
          </a:p>
        </p:txBody>
      </p:sp>
      <p:sp>
        <p:nvSpPr>
          <p:cNvPr id="5" name="Footer Placeholder 4">
            <a:extLst>
              <a:ext uri="{FF2B5EF4-FFF2-40B4-BE49-F238E27FC236}">
                <a16:creationId xmlns:a16="http://schemas.microsoft.com/office/drawing/2014/main" id="{FBAFA5D1-F634-D76C-6690-7D93532B7B7B}"/>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t>AInTox</a:t>
            </a:r>
          </a:p>
        </p:txBody>
      </p:sp>
      <p:pic>
        <p:nvPicPr>
          <p:cNvPr id="7" name="Picture 6">
            <a:extLst>
              <a:ext uri="{FF2B5EF4-FFF2-40B4-BE49-F238E27FC236}">
                <a16:creationId xmlns:a16="http://schemas.microsoft.com/office/drawing/2014/main" id="{D88AE8BD-C62A-4C79-8216-D2680AD570CE}"/>
              </a:ext>
            </a:extLst>
          </p:cNvPr>
          <p:cNvPicPr>
            <a:picLocks noChangeAspect="1"/>
          </p:cNvPicPr>
          <p:nvPr/>
        </p:nvPicPr>
        <p:blipFill>
          <a:blip r:embed="rId2"/>
          <a:stretch>
            <a:fillRect/>
          </a:stretch>
        </p:blipFill>
        <p:spPr>
          <a:xfrm>
            <a:off x="4502428" y="755473"/>
            <a:ext cx="7225748" cy="5347053"/>
          </a:xfrm>
          <a:prstGeom prst="rect">
            <a:avLst/>
          </a:prstGeom>
        </p:spPr>
      </p:pic>
      <p:sp>
        <p:nvSpPr>
          <p:cNvPr id="4" name="Date Placeholder 3">
            <a:extLst>
              <a:ext uri="{FF2B5EF4-FFF2-40B4-BE49-F238E27FC236}">
                <a16:creationId xmlns:a16="http://schemas.microsoft.com/office/drawing/2014/main" id="{CCD84CDC-8189-DF2B-4EDC-CF46B4CA075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26/27 Feb. 2025</a:t>
            </a:r>
          </a:p>
        </p:txBody>
      </p:sp>
      <p:sp>
        <p:nvSpPr>
          <p:cNvPr id="6" name="Slide Number Placeholder 5">
            <a:extLst>
              <a:ext uri="{FF2B5EF4-FFF2-40B4-BE49-F238E27FC236}">
                <a16:creationId xmlns:a16="http://schemas.microsoft.com/office/drawing/2014/main" id="{E72331E6-156D-234D-8C93-0CA9AA7B64A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275569D-F82F-BC02-F516-718BB447893D}"/>
              </a:ext>
            </a:extLst>
          </p:cNvPr>
          <p:cNvSpPr txBox="1"/>
          <p:nvPr/>
        </p:nvSpPr>
        <p:spPr>
          <a:xfrm>
            <a:off x="4707466" y="601257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https://time.com/6556168/when-ai-outsmart-humans/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458464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BFBE-E455-324E-02D2-441046A3A616}"/>
              </a:ext>
            </a:extLst>
          </p:cNvPr>
          <p:cNvSpPr>
            <a:spLocks noGrp="1"/>
          </p:cNvSpPr>
          <p:nvPr>
            <p:ph type="title"/>
          </p:nvPr>
        </p:nvSpPr>
        <p:spPr>
          <a:xfrm>
            <a:off x="280059" y="-228641"/>
            <a:ext cx="10515600" cy="1325563"/>
          </a:xfrm>
        </p:spPr>
        <p:txBody>
          <a:bodyPr/>
          <a:lstStyle/>
          <a:p>
            <a:r>
              <a:rPr lang="nl-NL" dirty="0"/>
              <a:t>Day 1</a:t>
            </a:r>
          </a:p>
        </p:txBody>
      </p:sp>
      <p:sp>
        <p:nvSpPr>
          <p:cNvPr id="6" name="Slide Number Placeholder 5">
            <a:extLst>
              <a:ext uri="{FF2B5EF4-FFF2-40B4-BE49-F238E27FC236}">
                <a16:creationId xmlns:a16="http://schemas.microsoft.com/office/drawing/2014/main" id="{7B9C4083-59D8-FABE-6022-AD20BA1E79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1880318-F500-B6AD-25E5-1690945F3D64}"/>
              </a:ext>
            </a:extLst>
          </p:cNvPr>
          <p:cNvSpPr txBox="1"/>
          <p:nvPr/>
        </p:nvSpPr>
        <p:spPr>
          <a:xfrm>
            <a:off x="280058" y="5643114"/>
            <a:ext cx="110737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https://github.com/pkaramertzanis/modelling_hazard_assessment/blob/master/agenda/001_echa_course_contents.md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7" name="Picture 6">
            <a:extLst>
              <a:ext uri="{FF2B5EF4-FFF2-40B4-BE49-F238E27FC236}">
                <a16:creationId xmlns:a16="http://schemas.microsoft.com/office/drawing/2014/main" id="{10495446-08DE-5A46-DC34-156F6B37A4F0}"/>
              </a:ext>
            </a:extLst>
          </p:cNvPr>
          <p:cNvPicPr>
            <a:picLocks noChangeAspect="1"/>
          </p:cNvPicPr>
          <p:nvPr/>
        </p:nvPicPr>
        <p:blipFill>
          <a:blip r:embed="rId3"/>
          <a:srcRect b="43735"/>
          <a:stretch/>
        </p:blipFill>
        <p:spPr>
          <a:xfrm>
            <a:off x="-10633" y="965787"/>
            <a:ext cx="12373930" cy="4610422"/>
          </a:xfrm>
          <a:prstGeom prst="rect">
            <a:avLst/>
          </a:prstGeom>
        </p:spPr>
      </p:pic>
    </p:spTree>
    <p:extLst>
      <p:ext uri="{BB962C8B-B14F-4D97-AF65-F5344CB8AC3E}">
        <p14:creationId xmlns:p14="http://schemas.microsoft.com/office/powerpoint/2010/main" val="377286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E8FBE0B-DCB6-F94E-4EB0-D0D122A465F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F1E761C-A5D4-406F-9286-B0A50B616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EBE248DA-F719-3B3F-04E1-0EFA325A69A9}"/>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E05E28E-BAD4-E6E9-9120-2096F92BE290}"/>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History of Deep Learning</a:t>
            </a:r>
          </a:p>
        </p:txBody>
      </p:sp>
      <p:sp>
        <p:nvSpPr>
          <p:cNvPr id="2" name="Date Placeholder 1">
            <a:extLst>
              <a:ext uri="{FF2B5EF4-FFF2-40B4-BE49-F238E27FC236}">
                <a16:creationId xmlns:a16="http://schemas.microsoft.com/office/drawing/2014/main" id="{086B46DB-869B-C685-6569-4279D7EE0F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25C8759B-2939-335C-738F-2190C28FB0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D4C3DED-4F86-457C-DAAD-167F2BFFE5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76304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07BE-9BC9-E2A1-4297-30F62A036056}"/>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AC6F80AD-F0A2-36AD-CAD7-6409E309D5A2}"/>
              </a:ext>
            </a:extLst>
          </p:cNvPr>
          <p:cNvSpPr>
            <a:spLocks noGrp="1"/>
          </p:cNvSpPr>
          <p:nvPr>
            <p:ph idx="1"/>
          </p:nvPr>
        </p:nvSpPr>
        <p:spPr/>
        <p:txBody>
          <a:bodyPr/>
          <a:lstStyle/>
          <a:p>
            <a:endParaRPr lang="nl-NL"/>
          </a:p>
        </p:txBody>
      </p:sp>
      <p:pic>
        <p:nvPicPr>
          <p:cNvPr id="4098" name="Picture 2" descr="A Brief History of AI with Deep Learning | by LM Po | Medium">
            <a:extLst>
              <a:ext uri="{FF2B5EF4-FFF2-40B4-BE49-F238E27FC236}">
                <a16:creationId xmlns:a16="http://schemas.microsoft.com/office/drawing/2014/main" id="{4AF37EB9-D13A-41BE-9AFA-B1A86ADE5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4000"/>
            <a:ext cx="12192000" cy="63484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A69EDC-DD05-605E-0E36-3893CCD80C7B}"/>
              </a:ext>
            </a:extLst>
          </p:cNvPr>
          <p:cNvSpPr txBox="1"/>
          <p:nvPr/>
        </p:nvSpPr>
        <p:spPr>
          <a:xfrm>
            <a:off x="29496" y="-34980"/>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lmpo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/a-brief-history-of-ai-with-deep-learning-26f7948bc87b</a:t>
            </a:r>
          </a:p>
        </p:txBody>
      </p:sp>
      <p:sp>
        <p:nvSpPr>
          <p:cNvPr id="7" name="Date Placeholder 6">
            <a:extLst>
              <a:ext uri="{FF2B5EF4-FFF2-40B4-BE49-F238E27FC236}">
                <a16:creationId xmlns:a16="http://schemas.microsoft.com/office/drawing/2014/main" id="{132C1D47-C838-9732-8C10-214613D4455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9656832F-CA4B-9466-4A66-9DCCA84E43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9F5109A3-B3AB-71E7-1F15-953B626223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304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17EA1F-3827-1CD2-D7AF-4E5117987C4A}"/>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The state of LLMs</a:t>
            </a:r>
          </a:p>
        </p:txBody>
      </p:sp>
      <p:sp>
        <p:nvSpPr>
          <p:cNvPr id="512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Large language model">
            <a:extLst>
              <a:ext uri="{FF2B5EF4-FFF2-40B4-BE49-F238E27FC236}">
                <a16:creationId xmlns:a16="http://schemas.microsoft.com/office/drawing/2014/main" id="{89BD6B9B-CE68-327D-BAE3-24B70E078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03"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5ED2E6-96EE-C9C9-0636-9E819BCB0418}"/>
              </a:ext>
            </a:extLst>
          </p:cNvPr>
          <p:cNvSpPr txBox="1"/>
          <p:nvPr/>
        </p:nvSpPr>
        <p:spPr>
          <a:xfrm>
            <a:off x="232287" y="5987018"/>
            <a:ext cx="60984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nestify.io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/blog/top-large-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language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 name="Date Placeholder 2">
            <a:extLst>
              <a:ext uri="{FF2B5EF4-FFF2-40B4-BE49-F238E27FC236}">
                <a16:creationId xmlns:a16="http://schemas.microsoft.com/office/drawing/2014/main" id="{C4AFEED5-5257-8174-69A5-DB500EFEF36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062138FA-C50A-BB8A-90EA-B7F0C5CB1EA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04BE2BAE-C5AB-589C-C737-8A90A238A1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2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8BEC667-FA79-C9C0-8F57-190CBBE1494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7FB3D5F-AFCD-42ED-D0A6-3A2A0E34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545C6A06-2625-591E-7633-C284F3CF871D}"/>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C092D9EE-EE80-A7D4-7BC7-9C4BCC6DA1AD}"/>
              </a:ext>
            </a:extLst>
          </p:cNvPr>
          <p:cNvSpPr>
            <a:spLocks noGrp="1"/>
          </p:cNvSpPr>
          <p:nvPr>
            <p:ph type="ctrTitle"/>
          </p:nvPr>
        </p:nvSpPr>
        <p:spPr>
          <a:xfrm>
            <a:off x="1191479" y="1201874"/>
            <a:ext cx="9822873" cy="1634090"/>
          </a:xfrm>
        </p:spPr>
        <p:txBody>
          <a:bodyPr>
            <a:normAutofit/>
          </a:bodyPr>
          <a:lstStyle/>
          <a:p>
            <a:r>
              <a:rPr lang="en-US" sz="6000" kern="1200" dirty="0">
                <a:solidFill>
                  <a:srgbClr val="FFFFFF"/>
                </a:solidFill>
                <a:latin typeface="+mj-lt"/>
                <a:ea typeface="+mj-ea"/>
                <a:cs typeface="+mj-cs"/>
              </a:rPr>
              <a:t>Prerequisites for the AI boom</a:t>
            </a:r>
            <a:endParaRPr lang="en-US" b="1" dirty="0">
              <a:solidFill>
                <a:srgbClr val="FFFFFF"/>
              </a:solidFill>
            </a:endParaRPr>
          </a:p>
        </p:txBody>
      </p:sp>
      <p:sp>
        <p:nvSpPr>
          <p:cNvPr id="2" name="Date Placeholder 1">
            <a:extLst>
              <a:ext uri="{FF2B5EF4-FFF2-40B4-BE49-F238E27FC236}">
                <a16:creationId xmlns:a16="http://schemas.microsoft.com/office/drawing/2014/main" id="{D14822E4-FDC7-BD8A-E5FD-C592DE6D48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F69E05A-0DAE-A88F-B583-A3D9562C337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AEFA435-FE6F-11FB-3CE3-2928066958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63266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ew shape"/>
          <p:cNvSpPr/>
          <p:nvPr/>
        </p:nvSpPr>
        <p:spPr>
          <a:xfrm>
            <a:off x="10868400" y="6465600"/>
            <a:ext cx="752400" cy="1548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New shape"/>
          <p:cNvSpPr/>
          <p:nvPr/>
        </p:nvSpPr>
        <p:spPr>
          <a:xfrm>
            <a:off x="763200" y="6465600"/>
            <a:ext cx="219600" cy="3996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New shape"/>
          <p:cNvSpPr/>
          <p:nvPr/>
        </p:nvSpPr>
        <p:spPr>
          <a:xfrm>
            <a:off x="676800" y="630000"/>
            <a:ext cx="10836000" cy="58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fontScale="50000" lnSpcReduction="20000"/>
          </a:bodyPr>
          <a:lstStyle/>
          <a:p>
            <a:pPr marL="0" marR="0" lvl="0" indent="0" algn="l" defTabSz="914400" rtl="0" eaLnBrk="1" fontAlgn="auto" latinLnBrk="0" hangingPunct="1">
              <a:lnSpc>
                <a:spcPct val="120000"/>
              </a:lnSpc>
              <a:spcBef>
                <a:spcPts val="0"/>
              </a:spcBef>
              <a:spcAft>
                <a:spcPct val="20000"/>
              </a:spcAft>
              <a:buClrTx/>
              <a:buSzTx/>
              <a:buFontTx/>
              <a:buNone/>
              <a:tabLst/>
              <a:defRPr/>
            </a:pPr>
            <a:r>
              <a:rPr kumimoji="0" sz="3200" b="0" i="0" u="none" strike="noStrike" kern="1200" cap="none" spc="0" normalizeH="0" baseline="0" noProof="0" dirty="0">
                <a:ln>
                  <a:noFill/>
                </a:ln>
                <a:solidFill>
                  <a:srgbClr val="0A85E6"/>
                </a:solidFill>
                <a:effectLst/>
                <a:uLnTx/>
                <a:uFillTx/>
                <a:latin typeface="Open Sans Light"/>
                <a:ea typeface="+mn-ea"/>
                <a:cs typeface="+mn-cs"/>
              </a:rPr>
              <a:t>Volume of data/information created, captured, copied, and consumed worldwide from 2010 to 2023, with forecasts from 2024 to 2028 (in zettabytes)</a:t>
            </a:r>
          </a:p>
        </p:txBody>
      </p:sp>
      <p:sp>
        <p:nvSpPr>
          <p:cNvPr id="3" name="New shape"/>
          <p:cNvSpPr/>
          <p:nvPr/>
        </p:nvSpPr>
        <p:spPr>
          <a:xfrm>
            <a:off x="676800" y="1231200"/>
            <a:ext cx="10836000" cy="32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lnSpcReduction="10000"/>
          </a:bodyPr>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1600" b="0" i="0" u="none" strike="noStrike" kern="1200" cap="none" spc="0" normalizeH="0" baseline="0" noProof="0">
                <a:ln>
                  <a:noFill/>
                </a:ln>
                <a:solidFill>
                  <a:srgbClr val="919191"/>
                </a:solidFill>
                <a:effectLst/>
                <a:uLnTx/>
                <a:uFillTx/>
                <a:latin typeface="Open Sans"/>
                <a:ea typeface="+mn-ea"/>
                <a:cs typeface="+mn-cs"/>
              </a:rPr>
              <a:t>Amount of data created, consumed, and stored 2010-2023, with forecasts to 2028</a:t>
            </a:r>
          </a:p>
        </p:txBody>
      </p:sp>
      <p:sp>
        <p:nvSpPr>
          <p:cNvPr id="4" name="New shape"/>
          <p:cNvSpPr/>
          <p:nvPr/>
        </p:nvSpPr>
        <p:spPr>
          <a:xfrm>
            <a:off x="1044000" y="5986800"/>
            <a:ext cx="8280000" cy="73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a:bodyPr>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800" b="1" i="0" u="none" strike="noStrike" kern="1200" cap="none" spc="0" normalizeH="0" baseline="0" noProof="0">
                <a:ln>
                  <a:noFill/>
                </a:ln>
                <a:solidFill>
                  <a:srgbClr val="555555"/>
                </a:solidFill>
                <a:effectLst/>
                <a:uLnTx/>
                <a:uFillTx/>
                <a:latin typeface="Open Sans"/>
                <a:ea typeface="+mn-ea"/>
                <a:cs typeface="+mn-cs"/>
              </a:rPr>
              <a:t>Note(s):</a:t>
            </a:r>
            <a:r>
              <a:rPr kumimoji="0" sz="800" b="0" i="0" u="none" strike="noStrike" kern="1200" cap="none" spc="0" normalizeH="0" baseline="0" noProof="0">
                <a:ln>
                  <a:noFill/>
                </a:ln>
                <a:solidFill>
                  <a:srgbClr val="555555"/>
                </a:solidFill>
                <a:effectLst/>
                <a:uLnTx/>
                <a:uFillTx/>
                <a:latin typeface="Open Sans"/>
                <a:ea typeface="+mn-ea"/>
                <a:cs typeface="+mn-cs"/>
              </a:rPr>
              <a:t> Worldwide; May 2024; All figures have been gathered by Statista, see the "Details" tab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555555"/>
                </a:solidFill>
                <a:effectLst/>
                <a:uLnTx/>
                <a:uFillTx/>
                <a:latin typeface="Open Sans"/>
                <a:ea typeface="+mn-ea"/>
                <a:cs typeface="+mn-cs"/>
              </a:rPr>
              <a:t>Further information regarding this statistic can be found on </a:t>
            </a:r>
            <a:r>
              <a:rPr kumimoji="0" sz="800" b="0" i="0" u="none" strike="noStrike" kern="1200" cap="none" spc="0" normalizeH="0" baseline="0" noProof="0">
                <a:ln>
                  <a:noFill/>
                </a:ln>
                <a:solidFill>
                  <a:srgbClr val="555555"/>
                </a:solidFill>
                <a:effectLst/>
                <a:uLnTx/>
                <a:uFillTx/>
                <a:latin typeface="Open Sans"/>
                <a:ea typeface="+mn-ea"/>
                <a:cs typeface="+mn-cs"/>
                <a:hlinkClick r:id="rId4" action="ppaction://hlinksldjump">
                  <a:extLst>
                    <a:ext uri="{A12FA001-AC4F-418D-AE19-62706E023703}">
                      <ahyp:hlinkClr xmlns:ahyp="http://schemas.microsoft.com/office/drawing/2018/hyperlinkcolor" val="tx"/>
                    </a:ext>
                  </a:extLst>
                </a:hlinkClick>
              </a:rPr>
              <a:t>page 8</a:t>
            </a:r>
            <a:r>
              <a:rPr kumimoji="0" sz="800" b="0" i="0" u="none" strike="noStrike" kern="1200" cap="none" spc="0" normalizeH="0" baseline="0" noProof="0">
                <a:ln>
                  <a:noFill/>
                </a:ln>
                <a:solidFill>
                  <a:srgbClr val="555555"/>
                </a:solidFill>
                <a:effectLst/>
                <a:uLnTx/>
                <a:uFillTx/>
                <a:latin typeface="Open San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0" normalizeH="0" baseline="0" noProof="0">
                <a:ln>
                  <a:noFill/>
                </a:ln>
                <a:solidFill>
                  <a:srgbClr val="555555"/>
                </a:solidFill>
                <a:effectLst/>
                <a:uLnTx/>
                <a:uFillTx/>
                <a:latin typeface="Open Sans"/>
                <a:ea typeface="+mn-ea"/>
                <a:cs typeface="+mn-cs"/>
              </a:rPr>
              <a:t>Source(s): </a:t>
            </a:r>
            <a:r>
              <a:rPr kumimoji="0" sz="800" b="0" i="0" u="none" strike="noStrike" kern="1200" cap="none" spc="0" normalizeH="0" baseline="0" noProof="0">
                <a:ln>
                  <a:noFill/>
                </a:ln>
                <a:solidFill>
                  <a:srgbClr val="555555"/>
                </a:solidFill>
                <a:effectLst/>
                <a:uLnTx/>
                <a:uFillTx/>
                <a:latin typeface="Open Sans"/>
                <a:ea typeface="+mn-ea"/>
                <a:cs typeface="+mn-cs"/>
              </a:rPr>
              <a:t>IDC; Statista estimates; </a:t>
            </a:r>
            <a:r>
              <a:rPr kumimoji="0" sz="800" b="0" i="0" u="none" strike="noStrike" kern="1200" cap="none" spc="0" normalizeH="0" baseline="0" noProof="0">
                <a:ln>
                  <a:noFill/>
                </a:ln>
                <a:solidFill>
                  <a:srgbClr val="555555"/>
                </a:solidFill>
                <a:effectLst/>
                <a:uLnTx/>
                <a:uFillTx/>
                <a:latin typeface="Open Sans"/>
                <a:ea typeface="+mn-ea"/>
                <a:cs typeface="+mn-cs"/>
                <a:hlinkClick r:id="rId5">
                  <a:extLst>
                    <a:ext uri="{A12FA001-AC4F-418D-AE19-62706E023703}">
                      <ahyp:hlinkClr xmlns:ahyp="http://schemas.microsoft.com/office/drawing/2018/hyperlinkcolor" val="tx"/>
                    </a:ext>
                  </a:extLst>
                </a:hlinkClick>
              </a:rPr>
              <a:t>ID 871513</a:t>
            </a:r>
          </a:p>
        </p:txBody>
      </p:sp>
      <p:graphicFrame>
        <p:nvGraphicFramePr>
          <p:cNvPr id="5" name="ChartObject"/>
          <p:cNvGraphicFramePr/>
          <p:nvPr/>
        </p:nvGraphicFramePr>
        <p:xfrm>
          <a:off x="676800" y="1882800"/>
          <a:ext cx="7158000" cy="4104000"/>
        </p:xfrm>
        <a:graphic>
          <a:graphicData uri="http://schemas.openxmlformats.org/drawingml/2006/chart">
            <c:chart xmlns:c="http://schemas.openxmlformats.org/drawingml/2006/chart" xmlns:r="http://schemas.openxmlformats.org/officeDocument/2006/relationships" r:id="rId6"/>
          </a:graphicData>
        </a:graphic>
      </p:graphicFrame>
      <p:sp>
        <p:nvSpPr>
          <p:cNvPr id="6" name="New shape"/>
          <p:cNvSpPr/>
          <p:nvPr/>
        </p:nvSpPr>
        <p:spPr>
          <a:xfrm>
            <a:off x="7982400" y="1882800"/>
            <a:ext cx="3424140" cy="410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1000" b="1" i="0" u="none" strike="noStrike" kern="1200" cap="none" spc="0" normalizeH="0" baseline="0" noProof="0">
                <a:ln>
                  <a:noFill/>
                </a:ln>
                <a:solidFill>
                  <a:srgbClr val="0F283E"/>
                </a:solidFill>
                <a:effectLst/>
                <a:uLnTx/>
                <a:uFillTx/>
                <a:latin typeface="Open Sans Light"/>
                <a:ea typeface="+mn-ea"/>
                <a:cs typeface="+mn-cs"/>
              </a:rPr>
              <a:t>Your Headline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0F283E"/>
                </a:solidFill>
                <a:effectLst/>
                <a:uLnTx/>
                <a:uFillTx/>
                <a:latin typeface="Open Sans Light"/>
                <a:ea typeface="+mn-ea"/>
                <a:cs typeface="+mn-cs"/>
              </a:rPr>
              <a:t>Your Notes:</a:t>
            </a:r>
          </a:p>
        </p:txBody>
      </p:sp>
      <p:sp>
        <p:nvSpPr>
          <p:cNvPr id="7" name="New shape"/>
          <p:cNvSpPr/>
          <p:nvPr/>
        </p:nvSpPr>
        <p:spPr>
          <a:xfrm flipH="1">
            <a:off x="7928400" y="1882800"/>
            <a:ext cx="0" cy="4104000"/>
          </a:xfrm>
          <a:prstGeom prst="rect">
            <a:avLst/>
          </a:prstGeom>
          <a:solidFill>
            <a:srgbClr val="0F283E"/>
          </a:solidFill>
          <a:ln w="6350">
            <a:solidFill>
              <a:srgbClr val="0F28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New shape"/>
          <p:cNvSpPr/>
          <p:nvPr/>
        </p:nvSpPr>
        <p:spPr>
          <a:xfrm>
            <a:off x="637200" y="6494400"/>
            <a:ext cx="457200" cy="24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marL="0" marR="0" lvl="0" indent="0" algn="ctr" defTabSz="914400" rtl="0" eaLnBrk="1" fontAlgn="auto" latinLnBrk="0" hangingPunct="1">
              <a:lnSpc>
                <a:spcPct val="100000"/>
              </a:lnSpc>
              <a:spcBef>
                <a:spcPts val="0"/>
              </a:spcBef>
              <a:spcAft>
                <a:spcPct val="20000"/>
              </a:spcAft>
              <a:buClrTx/>
              <a:buSzTx/>
              <a:buFontTx/>
              <a:buNone/>
              <a:tabLst/>
              <a:defRPr/>
            </a:pPr>
            <a:r>
              <a:rPr kumimoji="0" sz="1000" b="0" i="0" u="none" strike="noStrike" kern="1200" cap="none" spc="0" normalizeH="0" baseline="0" noProof="0">
                <a:ln>
                  <a:noFill/>
                </a:ln>
                <a:solidFill>
                  <a:srgbClr val="FFFFFF"/>
                </a:solidFill>
                <a:effectLst/>
                <a:uLnTx/>
                <a:uFillTx/>
                <a:latin typeface="Open Sans"/>
                <a:ea typeface="+mn-ea"/>
                <a:cs typeface="+mn-cs"/>
              </a:rPr>
              <a:t>3</a:t>
            </a:r>
          </a:p>
        </p:txBody>
      </p:sp>
      <p:sp>
        <p:nvSpPr>
          <p:cNvPr id="11" name="Title 1">
            <a:extLst>
              <a:ext uri="{FF2B5EF4-FFF2-40B4-BE49-F238E27FC236}">
                <a16:creationId xmlns:a16="http://schemas.microsoft.com/office/drawing/2014/main" id="{53D6389D-E1F4-98F1-F457-2A283F020C78}"/>
              </a:ext>
            </a:extLst>
          </p:cNvPr>
          <p:cNvSpPr txBox="1">
            <a:spLocks/>
          </p:cNvSpPr>
          <p:nvPr/>
        </p:nvSpPr>
        <p:spPr>
          <a:xfrm>
            <a:off x="233517" y="-327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1. </a:t>
            </a:r>
            <a:r>
              <a:rPr kumimoji="0" lang="nl-NL"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Increasing</a:t>
            </a: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nl-NL"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amounts</a:t>
            </a: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 of data</a:t>
            </a:r>
          </a:p>
        </p:txBody>
      </p:sp>
      <p:sp>
        <p:nvSpPr>
          <p:cNvPr id="12" name="Date Placeholder 11">
            <a:extLst>
              <a:ext uri="{FF2B5EF4-FFF2-40B4-BE49-F238E27FC236}">
                <a16:creationId xmlns:a16="http://schemas.microsoft.com/office/drawing/2014/main" id="{02F5DD1D-C7AD-A8DA-2D41-ABADBD260D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Footer Placeholder 12">
            <a:extLst>
              <a:ext uri="{FF2B5EF4-FFF2-40B4-BE49-F238E27FC236}">
                <a16:creationId xmlns:a16="http://schemas.microsoft.com/office/drawing/2014/main" id="{06E7C46F-567E-2E8F-4DEB-9E08779875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170151AC-4E10-BCB3-08D8-DBCFB97CA7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6" name="Rectangle 615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58" name="Freeform: Shape 615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60" name="Freeform: Shape 615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2" name="Rectangle 616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4" name="Rectangle 616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3411A2B-A62C-A469-FF2B-39E0AFF69841}"/>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146" name="Picture 2" descr="A graph showing the growth of a law&#10;&#10;Description automatically generated">
            <a:extLst>
              <a:ext uri="{FF2B5EF4-FFF2-40B4-BE49-F238E27FC236}">
                <a16:creationId xmlns:a16="http://schemas.microsoft.com/office/drawing/2014/main" id="{130F15A7-E21C-5732-EE25-419A12885C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184" y="1627655"/>
            <a:ext cx="6922008" cy="370327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38DDBC99-7180-09B5-F2E6-5DFC35971E71}"/>
              </a:ext>
            </a:extLst>
          </p:cNvPr>
          <p:cNvSpPr>
            <a:spLocks noGrp="1"/>
          </p:cNvSpPr>
          <p:nvPr>
            <p:ph type="title"/>
          </p:nvPr>
        </p:nvSpPr>
        <p:spPr/>
        <p:txBody>
          <a:bodyPr/>
          <a:lstStyle/>
          <a:p>
            <a:r>
              <a:rPr lang="nl-NL" dirty="0"/>
              <a:t>2. </a:t>
            </a:r>
            <a:r>
              <a:rPr lang="nl-NL" dirty="0" err="1"/>
              <a:t>Moore’s</a:t>
            </a:r>
            <a:r>
              <a:rPr lang="nl-NL" dirty="0"/>
              <a:t> </a:t>
            </a:r>
            <a:r>
              <a:rPr lang="nl-NL" dirty="0" err="1"/>
              <a:t>Law</a:t>
            </a:r>
            <a:endParaRPr lang="nl-NL" dirty="0"/>
          </a:p>
        </p:txBody>
      </p:sp>
      <p:sp>
        <p:nvSpPr>
          <p:cNvPr id="10" name="TextBox 9">
            <a:extLst>
              <a:ext uri="{FF2B5EF4-FFF2-40B4-BE49-F238E27FC236}">
                <a16:creationId xmlns:a16="http://schemas.microsoft.com/office/drawing/2014/main" id="{D6DFC8E3-182B-9708-E97C-C48688FFF92B}"/>
              </a:ext>
            </a:extLst>
          </p:cNvPr>
          <p:cNvSpPr txBox="1"/>
          <p:nvPr/>
        </p:nvSpPr>
        <p:spPr>
          <a:xfrm>
            <a:off x="395893" y="2604946"/>
            <a:ext cx="357142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Different hardware, different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materials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help of AI?</a:t>
            </a:r>
          </a:p>
        </p:txBody>
      </p:sp>
      <p:sp>
        <p:nvSpPr>
          <p:cNvPr id="2" name="Date Placeholder 1">
            <a:extLst>
              <a:ext uri="{FF2B5EF4-FFF2-40B4-BE49-F238E27FC236}">
                <a16:creationId xmlns:a16="http://schemas.microsoft.com/office/drawing/2014/main" id="{40F9CEF1-9B05-D2A8-6A81-37F9ECC28C3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5F92364-658D-76D8-8F2D-BE8EE9F6EDE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55399BD9-271F-6A80-AC1B-F23EA29C7F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424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F2204B-52D2-BB70-35A4-6DFDC235B43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2. Specialized Hardware</a:t>
            </a:r>
          </a:p>
        </p:txBody>
      </p:sp>
      <p:sp>
        <p:nvSpPr>
          <p:cNvPr id="719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2" name="Picture 4" descr="NVIDIA H100 PCIe 80GB GPU">
            <a:extLst>
              <a:ext uri="{FF2B5EF4-FFF2-40B4-BE49-F238E27FC236}">
                <a16:creationId xmlns:a16="http://schemas.microsoft.com/office/drawing/2014/main" id="{3066D1F0-4D4C-EA76-A127-DC16159C6A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3054724"/>
            <a:ext cx="5614416" cy="331250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Nvidia Blackwell">
            <a:extLst>
              <a:ext uri="{FF2B5EF4-FFF2-40B4-BE49-F238E27FC236}">
                <a16:creationId xmlns:a16="http://schemas.microsoft.com/office/drawing/2014/main" id="{3BADC649-8124-EEDF-1EAC-D1D7B98CCE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166157"/>
            <a:ext cx="5614416" cy="30896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495B7-A61D-1C39-7B72-B4D9CA7901B6}"/>
              </a:ext>
            </a:extLst>
          </p:cNvPr>
          <p:cNvSpPr txBox="1"/>
          <p:nvPr/>
        </p:nvSpPr>
        <p:spPr>
          <a:xfrm>
            <a:off x="405669" y="1682849"/>
            <a:ext cx="487243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NVIDIA H100</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FP16 (half) 204.9 TFLOPS (4:1) FP32 (float) 51.22 TFLOPS FP64 (double) 25.61 TFLOPS (1:2)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80GB of GPU memory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4A1B55-A36D-710D-09E7-88A5974573A6}"/>
              </a:ext>
            </a:extLst>
          </p:cNvPr>
          <p:cNvSpPr txBox="1"/>
          <p:nvPr/>
        </p:nvSpPr>
        <p:spPr>
          <a:xfrm>
            <a:off x="7741920" y="2056956"/>
            <a:ext cx="31575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NVIDIA BLACKWELL ~ 25x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faster</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5">
            <a:extLst>
              <a:ext uri="{FF2B5EF4-FFF2-40B4-BE49-F238E27FC236}">
                <a16:creationId xmlns:a16="http://schemas.microsoft.com/office/drawing/2014/main" id="{B68EFED7-EAEC-5D2E-3DF4-B2C8C58A3F77}"/>
              </a:ext>
            </a:extLst>
          </p:cNvPr>
          <p:cNvSpPr>
            <a:spLocks noChangeArrowheads="1"/>
          </p:cNvSpPr>
          <p:nvPr/>
        </p:nvSpPr>
        <p:spPr bwMode="auto">
          <a:xfrm>
            <a:off x="7945841" y="17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D0F571A6-1128-81C0-5B70-F80C489AB2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CE097A4E-C713-3CBA-B151-33AC5596E2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FC8938E5-6A47-7D00-E5FE-D37D62EB9F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355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113F-3398-F5CD-35C6-4547CF9E3A6C}"/>
              </a:ext>
            </a:extLst>
          </p:cNvPr>
          <p:cNvSpPr>
            <a:spLocks noGrp="1"/>
          </p:cNvSpPr>
          <p:nvPr>
            <p:ph type="title"/>
          </p:nvPr>
        </p:nvSpPr>
        <p:spPr>
          <a:xfrm>
            <a:off x="322006" y="-81489"/>
            <a:ext cx="10515600" cy="1325563"/>
          </a:xfrm>
        </p:spPr>
        <p:txBody>
          <a:bodyPr/>
          <a:lstStyle/>
          <a:p>
            <a:r>
              <a:rPr lang="nl-NL" dirty="0"/>
              <a:t>TFLOPS, </a:t>
            </a:r>
            <a:r>
              <a:rPr lang="nl-NL" dirty="0" err="1"/>
              <a:t>explained</a:t>
            </a:r>
            <a:endParaRPr lang="nl-NL" dirty="0"/>
          </a:p>
        </p:txBody>
      </p:sp>
      <p:sp>
        <p:nvSpPr>
          <p:cNvPr id="3" name="Content Placeholder 2">
            <a:extLst>
              <a:ext uri="{FF2B5EF4-FFF2-40B4-BE49-F238E27FC236}">
                <a16:creationId xmlns:a16="http://schemas.microsoft.com/office/drawing/2014/main" id="{F13442E3-B045-BE80-A8C6-861039FB8D26}"/>
              </a:ext>
            </a:extLst>
          </p:cNvPr>
          <p:cNvSpPr>
            <a:spLocks noGrp="1"/>
          </p:cNvSpPr>
          <p:nvPr>
            <p:ph idx="1"/>
          </p:nvPr>
        </p:nvSpPr>
        <p:spPr>
          <a:xfrm>
            <a:off x="322006" y="1734795"/>
            <a:ext cx="10515600" cy="4351338"/>
          </a:xfrm>
        </p:spPr>
        <p:txBody>
          <a:bodyPr/>
          <a:lstStyle/>
          <a:p>
            <a:r>
              <a:rPr lang="nl-NL" dirty="0" err="1"/>
              <a:t>Trillion</a:t>
            </a:r>
            <a:r>
              <a:rPr lang="nl-NL" dirty="0"/>
              <a:t> </a:t>
            </a:r>
            <a:r>
              <a:rPr lang="nl-NL" dirty="0" err="1"/>
              <a:t>floating</a:t>
            </a:r>
            <a:r>
              <a:rPr lang="nl-NL" dirty="0"/>
              <a:t> points per second</a:t>
            </a:r>
          </a:p>
          <a:p>
            <a:r>
              <a:rPr lang="nl-NL" dirty="0" err="1"/>
              <a:t>Computational</a:t>
            </a:r>
            <a:r>
              <a:rPr lang="nl-NL" dirty="0"/>
              <a:t> </a:t>
            </a:r>
            <a:r>
              <a:rPr lang="nl-NL" dirty="0" err="1"/>
              <a:t>metric</a:t>
            </a:r>
            <a:r>
              <a:rPr lang="nl-NL" dirty="0"/>
              <a:t> </a:t>
            </a:r>
            <a:r>
              <a:rPr lang="nl-NL" dirty="0" err="1"/>
              <a:t>to</a:t>
            </a:r>
            <a:r>
              <a:rPr lang="nl-NL" dirty="0"/>
              <a:t> </a:t>
            </a:r>
            <a:r>
              <a:rPr lang="nl-NL" dirty="0" err="1"/>
              <a:t>indicate</a:t>
            </a:r>
            <a:r>
              <a:rPr lang="nl-NL" dirty="0"/>
              <a:t> speed of </a:t>
            </a:r>
            <a:r>
              <a:rPr lang="nl-NL" dirty="0" err="1"/>
              <a:t>calculations</a:t>
            </a:r>
            <a:endParaRPr lang="nl-NL" dirty="0"/>
          </a:p>
          <a:p>
            <a:pPr marL="0" indent="0">
              <a:buNone/>
            </a:pPr>
            <a:endParaRPr lang="nl-NL" dirty="0"/>
          </a:p>
          <a:p>
            <a:pPr marL="0" indent="0">
              <a:buNone/>
            </a:pPr>
            <a:r>
              <a:rPr lang="nl-NL" dirty="0"/>
              <a:t>SPECS H100:</a:t>
            </a:r>
            <a:br>
              <a:rPr lang="nl-NL" dirty="0"/>
            </a:br>
            <a:br>
              <a:rPr lang="nl-NL" dirty="0"/>
            </a:br>
            <a:r>
              <a:rPr lang="en-GB" dirty="0"/>
              <a:t>FP16 (half) 204.9 TFLOPS (4:1) </a:t>
            </a:r>
          </a:p>
          <a:p>
            <a:pPr marL="0" indent="0">
              <a:buNone/>
            </a:pPr>
            <a:r>
              <a:rPr lang="en-GB" dirty="0"/>
              <a:t>FP32 (float) 51.22 TFLOPS </a:t>
            </a:r>
          </a:p>
          <a:p>
            <a:pPr marL="0" indent="0">
              <a:buNone/>
            </a:pPr>
            <a:r>
              <a:rPr lang="en-GB" dirty="0"/>
              <a:t>FP64 (double) 25.61 TFLOPS (1:2) </a:t>
            </a:r>
            <a:endParaRPr lang="nl-NL" dirty="0"/>
          </a:p>
          <a:p>
            <a:pPr marL="0" indent="0">
              <a:buNone/>
            </a:pPr>
            <a:endParaRPr lang="nl-NL" dirty="0"/>
          </a:p>
          <a:p>
            <a:pPr marL="0" indent="0">
              <a:buNone/>
            </a:pPr>
            <a:endParaRPr lang="nl-NL" dirty="0"/>
          </a:p>
          <a:p>
            <a:pPr marL="0" indent="0">
              <a:buNone/>
            </a:pPr>
            <a:endParaRPr lang="nl-NL" dirty="0"/>
          </a:p>
        </p:txBody>
      </p:sp>
      <p:sp>
        <p:nvSpPr>
          <p:cNvPr id="9" name="TextBox 8">
            <a:extLst>
              <a:ext uri="{FF2B5EF4-FFF2-40B4-BE49-F238E27FC236}">
                <a16:creationId xmlns:a16="http://schemas.microsoft.com/office/drawing/2014/main" id="{E5B20CE5-9FA4-3C5A-2D35-2C5EB72A8202}"/>
              </a:ext>
            </a:extLst>
          </p:cNvPr>
          <p:cNvSpPr txBox="1"/>
          <p:nvPr/>
        </p:nvSpPr>
        <p:spPr>
          <a:xfrm>
            <a:off x="6096000" y="3741693"/>
            <a:ext cx="5234448"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FP16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the fastest and most efficient for AI workloads, leveraging the GPU's specialized Tensor Cores for optimized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FP32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offers a balance between precision and speed for many tasks, including general-purpose GPU computing.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FP64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slower but crucial for workloads demanding high precision and numerical accuracy.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B8E14C8E-CB45-B3E5-6E4C-975213E199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99A98D19-E877-92D9-38D2-F979A7F02DA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DEB501E4-5B03-75B0-4A6D-02B571EA08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739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1E50CE0-6B36-1DDD-6229-8FD0FC11B8D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12FB079-D5D3-69F2-81D4-5584D883F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28EC3093-E0B4-1353-1ECD-F9E713519F2E}"/>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8878C8C2-4D6E-F12B-A069-91377A4ABD72}"/>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Classical Machine Learning</a:t>
            </a:r>
          </a:p>
        </p:txBody>
      </p:sp>
      <p:sp>
        <p:nvSpPr>
          <p:cNvPr id="3" name="Date Placeholder 2">
            <a:extLst>
              <a:ext uri="{FF2B5EF4-FFF2-40B4-BE49-F238E27FC236}">
                <a16:creationId xmlns:a16="http://schemas.microsoft.com/office/drawing/2014/main" id="{8A3BF127-E9F5-26A1-D0EF-6AE364FCA2E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762BDD-2BA3-723F-E796-692DB576903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7F64F63-C13D-6072-5EFC-9D3352E3C0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76879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F6A3-BBC4-3F54-ED28-A1CB8C28CA01}"/>
            </a:ext>
          </a:extLst>
        </p:cNvPr>
        <p:cNvGrpSpPr/>
        <p:nvPr/>
      </p:nvGrpSpPr>
      <p:grpSpPr>
        <a:xfrm>
          <a:off x="0" y="0"/>
          <a:ext cx="0" cy="0"/>
          <a:chOff x="0" y="0"/>
          <a:chExt cx="0" cy="0"/>
        </a:xfrm>
      </p:grpSpPr>
      <p:pic>
        <p:nvPicPr>
          <p:cNvPr id="9218" name="Picture 2" descr="Machine learning overview">
            <a:extLst>
              <a:ext uri="{FF2B5EF4-FFF2-40B4-BE49-F238E27FC236}">
                <a16:creationId xmlns:a16="http://schemas.microsoft.com/office/drawing/2014/main" id="{938BC9C1-CA09-64BB-6594-BF396F190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11" y="136525"/>
            <a:ext cx="9360312" cy="66029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D04CAA-15EA-2377-76A4-4DD21EFFE20A}"/>
              </a:ext>
            </a:extLst>
          </p:cNvPr>
          <p:cNvSpPr txBox="1"/>
          <p:nvPr/>
        </p:nvSpPr>
        <p:spPr>
          <a:xfrm>
            <a:off x="129049" y="6370156"/>
            <a:ext cx="60984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astrowizici.st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/teaching/phs5000/10/</a:t>
            </a:r>
          </a:p>
        </p:txBody>
      </p:sp>
      <p:sp>
        <p:nvSpPr>
          <p:cNvPr id="2" name="Slide Number Placeholder 1">
            <a:extLst>
              <a:ext uri="{FF2B5EF4-FFF2-40B4-BE49-F238E27FC236}">
                <a16:creationId xmlns:a16="http://schemas.microsoft.com/office/drawing/2014/main" id="{E7104389-481E-3805-37AF-710FED1412E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368611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7FE7F-620B-96D9-6C23-A0A94F2F7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16112-F0F1-3DFE-CDFB-4595CD2E901A}"/>
              </a:ext>
            </a:extLst>
          </p:cNvPr>
          <p:cNvSpPr>
            <a:spLocks noGrp="1"/>
          </p:cNvSpPr>
          <p:nvPr>
            <p:ph type="title"/>
          </p:nvPr>
        </p:nvSpPr>
        <p:spPr>
          <a:xfrm>
            <a:off x="280059" y="-228641"/>
            <a:ext cx="10515600" cy="1325563"/>
          </a:xfrm>
        </p:spPr>
        <p:txBody>
          <a:bodyPr/>
          <a:lstStyle/>
          <a:p>
            <a:r>
              <a:rPr lang="nl-NL" dirty="0"/>
              <a:t>Day 2</a:t>
            </a:r>
          </a:p>
        </p:txBody>
      </p:sp>
      <p:sp>
        <p:nvSpPr>
          <p:cNvPr id="6" name="Slide Number Placeholder 5">
            <a:extLst>
              <a:ext uri="{FF2B5EF4-FFF2-40B4-BE49-F238E27FC236}">
                <a16:creationId xmlns:a16="http://schemas.microsoft.com/office/drawing/2014/main" id="{5FC277E5-872E-AB92-B349-8B6206896F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CF460640-9B41-26EF-1429-07A1696EE4B4}"/>
              </a:ext>
            </a:extLst>
          </p:cNvPr>
          <p:cNvSpPr txBox="1"/>
          <p:nvPr/>
        </p:nvSpPr>
        <p:spPr>
          <a:xfrm>
            <a:off x="167885" y="5357163"/>
            <a:ext cx="110737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https://github.com/pkaramertzanis/modelling_hazard_assessment/blob/master/agenda/001_echa_course_contents.md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2">
            <a:extLst>
              <a:ext uri="{FF2B5EF4-FFF2-40B4-BE49-F238E27FC236}">
                <a16:creationId xmlns:a16="http://schemas.microsoft.com/office/drawing/2014/main" id="{0BB48F50-6633-3B5E-FD04-C22EE0F51EFF}"/>
              </a:ext>
            </a:extLst>
          </p:cNvPr>
          <p:cNvPicPr>
            <a:picLocks noChangeAspect="1"/>
          </p:cNvPicPr>
          <p:nvPr/>
        </p:nvPicPr>
        <p:blipFill>
          <a:blip r:embed="rId3"/>
          <a:srcRect t="55352"/>
          <a:stretch/>
        </p:blipFill>
        <p:spPr>
          <a:xfrm>
            <a:off x="-63716" y="1209297"/>
            <a:ext cx="12344322" cy="3649782"/>
          </a:xfrm>
          <a:prstGeom prst="rect">
            <a:avLst/>
          </a:prstGeom>
        </p:spPr>
      </p:pic>
    </p:spTree>
    <p:extLst>
      <p:ext uri="{BB962C8B-B14F-4D97-AF65-F5344CB8AC3E}">
        <p14:creationId xmlns:p14="http://schemas.microsoft.com/office/powerpoint/2010/main" val="3258457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9927E-939A-2D88-AFEA-5D4628CA8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55C33-C334-C7E5-469E-2ADD4197CC38}"/>
              </a:ext>
            </a:extLst>
          </p:cNvPr>
          <p:cNvSpPr>
            <a:spLocks noGrp="1"/>
          </p:cNvSpPr>
          <p:nvPr>
            <p:ph type="title"/>
          </p:nvPr>
        </p:nvSpPr>
        <p:spPr>
          <a:xfrm>
            <a:off x="228600" y="191697"/>
            <a:ext cx="10515600" cy="556546"/>
          </a:xfrm>
        </p:spPr>
        <p:txBody>
          <a:bodyPr>
            <a:normAutofit fontScale="90000"/>
          </a:bodyPr>
          <a:lstStyle/>
          <a:p>
            <a:r>
              <a:rPr lang="en-US" b="1" dirty="0"/>
              <a:t>Supervised Machine learning</a:t>
            </a:r>
          </a:p>
        </p:txBody>
      </p:sp>
      <p:sp>
        <p:nvSpPr>
          <p:cNvPr id="4" name="TextBox 3">
            <a:extLst>
              <a:ext uri="{FF2B5EF4-FFF2-40B4-BE49-F238E27FC236}">
                <a16:creationId xmlns:a16="http://schemas.microsoft.com/office/drawing/2014/main" id="{BE168474-5928-EC7C-A48B-84DF99FC9CE4}"/>
              </a:ext>
            </a:extLst>
          </p:cNvPr>
          <p:cNvSpPr txBox="1"/>
          <p:nvPr/>
        </p:nvSpPr>
        <p:spPr>
          <a:xfrm>
            <a:off x="118947" y="6497026"/>
            <a:ext cx="44766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Adapted from Deep Learning with R, Cholet &amp; Allaire, 2019</a:t>
            </a:r>
          </a:p>
        </p:txBody>
      </p:sp>
      <p:sp>
        <p:nvSpPr>
          <p:cNvPr id="5" name="Rounded Rectangle 4">
            <a:extLst>
              <a:ext uri="{FF2B5EF4-FFF2-40B4-BE49-F238E27FC236}">
                <a16:creationId xmlns:a16="http://schemas.microsoft.com/office/drawing/2014/main" id="{B78500D9-195A-D5EE-8BA5-9914DDA23037}"/>
              </a:ext>
            </a:extLst>
          </p:cNvPr>
          <p:cNvSpPr/>
          <p:nvPr/>
        </p:nvSpPr>
        <p:spPr>
          <a:xfrm>
            <a:off x="3281926" y="1220178"/>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Classical programming for problem solving</a:t>
            </a:r>
          </a:p>
        </p:txBody>
      </p:sp>
      <p:sp>
        <p:nvSpPr>
          <p:cNvPr id="6" name="Rounded Rectangle 5">
            <a:extLst>
              <a:ext uri="{FF2B5EF4-FFF2-40B4-BE49-F238E27FC236}">
                <a16:creationId xmlns:a16="http://schemas.microsoft.com/office/drawing/2014/main" id="{9D674B23-C370-60EC-1D71-3068D8B09BFC}"/>
              </a:ext>
            </a:extLst>
          </p:cNvPr>
          <p:cNvSpPr/>
          <p:nvPr/>
        </p:nvSpPr>
        <p:spPr>
          <a:xfrm>
            <a:off x="3281928" y="2868001"/>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Machine Learning</a:t>
            </a:r>
          </a:p>
        </p:txBody>
      </p:sp>
      <p:sp>
        <p:nvSpPr>
          <p:cNvPr id="7" name="Right Arrow 6">
            <a:extLst>
              <a:ext uri="{FF2B5EF4-FFF2-40B4-BE49-F238E27FC236}">
                <a16:creationId xmlns:a16="http://schemas.microsoft.com/office/drawing/2014/main" id="{3FBECCC5-63FD-4247-1D44-ADFD9A09A267}"/>
              </a:ext>
            </a:extLst>
          </p:cNvPr>
          <p:cNvSpPr/>
          <p:nvPr/>
        </p:nvSpPr>
        <p:spPr>
          <a:xfrm>
            <a:off x="1875195" y="12302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ight Arrow 7">
            <a:extLst>
              <a:ext uri="{FF2B5EF4-FFF2-40B4-BE49-F238E27FC236}">
                <a16:creationId xmlns:a16="http://schemas.microsoft.com/office/drawing/2014/main" id="{0757A629-6219-3119-2399-0A4540D0DF85}"/>
              </a:ext>
            </a:extLst>
          </p:cNvPr>
          <p:cNvSpPr/>
          <p:nvPr/>
        </p:nvSpPr>
        <p:spPr>
          <a:xfrm>
            <a:off x="1877840" y="1789032"/>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a:extLst>
              <a:ext uri="{FF2B5EF4-FFF2-40B4-BE49-F238E27FC236}">
                <a16:creationId xmlns:a16="http://schemas.microsoft.com/office/drawing/2014/main" id="{92B7B660-A58F-46DB-DD75-BBDFB270CAFE}"/>
              </a:ext>
            </a:extLst>
          </p:cNvPr>
          <p:cNvSpPr/>
          <p:nvPr/>
        </p:nvSpPr>
        <p:spPr>
          <a:xfrm>
            <a:off x="1942928" y="2979656"/>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a:extLst>
              <a:ext uri="{FF2B5EF4-FFF2-40B4-BE49-F238E27FC236}">
                <a16:creationId xmlns:a16="http://schemas.microsoft.com/office/drawing/2014/main" id="{10038F11-48EC-E5AD-DF9F-80DD0C87B135}"/>
              </a:ext>
            </a:extLst>
          </p:cNvPr>
          <p:cNvSpPr/>
          <p:nvPr/>
        </p:nvSpPr>
        <p:spPr>
          <a:xfrm>
            <a:off x="1945572" y="349929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5D146C2D-BBCA-1E08-E43C-C805907A3E44}"/>
              </a:ext>
            </a:extLst>
          </p:cNvPr>
          <p:cNvSpPr/>
          <p:nvPr/>
        </p:nvSpPr>
        <p:spPr>
          <a:xfrm>
            <a:off x="5603172" y="32114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Arrow 11">
            <a:extLst>
              <a:ext uri="{FF2B5EF4-FFF2-40B4-BE49-F238E27FC236}">
                <a16:creationId xmlns:a16="http://schemas.microsoft.com/office/drawing/2014/main" id="{ED751B12-37B0-5F2D-B1AB-E7DBDBCF3308}"/>
              </a:ext>
            </a:extLst>
          </p:cNvPr>
          <p:cNvSpPr/>
          <p:nvPr/>
        </p:nvSpPr>
        <p:spPr>
          <a:xfrm>
            <a:off x="5620108" y="1602765"/>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3CA0063-B5EA-5F0D-D03F-B9C4E6B8D366}"/>
              </a:ext>
            </a:extLst>
          </p:cNvPr>
          <p:cNvSpPr txBox="1"/>
          <p:nvPr/>
        </p:nvSpPr>
        <p:spPr>
          <a:xfrm>
            <a:off x="958706" y="1190039"/>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14" name="TextBox 13">
            <a:extLst>
              <a:ext uri="{FF2B5EF4-FFF2-40B4-BE49-F238E27FC236}">
                <a16:creationId xmlns:a16="http://schemas.microsoft.com/office/drawing/2014/main" id="{57FD3F81-74C1-39C1-E5F0-78DC9F4811BD}"/>
              </a:ext>
            </a:extLst>
          </p:cNvPr>
          <p:cNvSpPr txBox="1"/>
          <p:nvPr/>
        </p:nvSpPr>
        <p:spPr>
          <a:xfrm>
            <a:off x="6857623" y="1576848"/>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5" name="TextBox 14">
            <a:extLst>
              <a:ext uri="{FF2B5EF4-FFF2-40B4-BE49-F238E27FC236}">
                <a16:creationId xmlns:a16="http://schemas.microsoft.com/office/drawing/2014/main" id="{C5856072-ECA2-8A98-47DB-0A390E25F457}"/>
              </a:ext>
            </a:extLst>
          </p:cNvPr>
          <p:cNvSpPr txBox="1"/>
          <p:nvPr/>
        </p:nvSpPr>
        <p:spPr>
          <a:xfrm>
            <a:off x="1029522" y="1779530"/>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6" name="TextBox 15">
            <a:extLst>
              <a:ext uri="{FF2B5EF4-FFF2-40B4-BE49-F238E27FC236}">
                <a16:creationId xmlns:a16="http://schemas.microsoft.com/office/drawing/2014/main" id="{0F9D9222-0254-D3B5-E309-CA72354700DB}"/>
              </a:ext>
            </a:extLst>
          </p:cNvPr>
          <p:cNvSpPr txBox="1"/>
          <p:nvPr/>
        </p:nvSpPr>
        <p:spPr>
          <a:xfrm>
            <a:off x="1102410" y="2978853"/>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7" name="TextBox 16">
            <a:extLst>
              <a:ext uri="{FF2B5EF4-FFF2-40B4-BE49-F238E27FC236}">
                <a16:creationId xmlns:a16="http://schemas.microsoft.com/office/drawing/2014/main" id="{9ADB9E81-E99C-4213-C8B4-48F3276DE04E}"/>
              </a:ext>
            </a:extLst>
          </p:cNvPr>
          <p:cNvSpPr txBox="1"/>
          <p:nvPr/>
        </p:nvSpPr>
        <p:spPr>
          <a:xfrm>
            <a:off x="763448" y="3469667"/>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8" name="TextBox 17">
            <a:extLst>
              <a:ext uri="{FF2B5EF4-FFF2-40B4-BE49-F238E27FC236}">
                <a16:creationId xmlns:a16="http://schemas.microsoft.com/office/drawing/2014/main" id="{9EC4763B-7A62-3F7C-D428-9764E5405964}"/>
              </a:ext>
            </a:extLst>
          </p:cNvPr>
          <p:cNvSpPr txBox="1"/>
          <p:nvPr/>
        </p:nvSpPr>
        <p:spPr>
          <a:xfrm>
            <a:off x="893158" y="4571702"/>
            <a:ext cx="69788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supervised machine learning, the ‘machine’ is presented with examples relevant to the task and needs to figure out the rules.</a:t>
            </a:r>
          </a:p>
        </p:txBody>
      </p:sp>
      <p:sp>
        <p:nvSpPr>
          <p:cNvPr id="19" name="TextBox 18">
            <a:extLst>
              <a:ext uri="{FF2B5EF4-FFF2-40B4-BE49-F238E27FC236}">
                <a16:creationId xmlns:a16="http://schemas.microsoft.com/office/drawing/2014/main" id="{1DC7E7BB-F69A-66AC-8BC0-632E245471A6}"/>
              </a:ext>
            </a:extLst>
          </p:cNvPr>
          <p:cNvSpPr txBox="1"/>
          <p:nvPr/>
        </p:nvSpPr>
        <p:spPr>
          <a:xfrm>
            <a:off x="6827438" y="3198167"/>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20" name="Slide Number Placeholder 19">
            <a:extLst>
              <a:ext uri="{FF2B5EF4-FFF2-40B4-BE49-F238E27FC236}">
                <a16:creationId xmlns:a16="http://schemas.microsoft.com/office/drawing/2014/main" id="{542A4C8F-E4F9-7B82-BE06-3F55FFF060B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3" name="TextBox 2">
            <a:extLst>
              <a:ext uri="{FF2B5EF4-FFF2-40B4-BE49-F238E27FC236}">
                <a16:creationId xmlns:a16="http://schemas.microsoft.com/office/drawing/2014/main" id="{177A3790-4C9A-9845-61AD-FEAAFFF34DDE}"/>
              </a:ext>
            </a:extLst>
          </p:cNvPr>
          <p:cNvSpPr txBox="1"/>
          <p:nvPr/>
        </p:nvSpPr>
        <p:spPr>
          <a:xfrm>
            <a:off x="9076586" y="1484956"/>
            <a:ext cx="2085892" cy="646331"/>
          </a:xfrm>
          <a:prstGeom prst="rect">
            <a:avLst/>
          </a:prstGeom>
          <a:noFill/>
        </p:spPr>
        <p:txBody>
          <a:bodyPr wrap="none" rtlCol="0">
            <a:spAutoFit/>
          </a:bodyPr>
          <a:lstStyle/>
          <a:p>
            <a:r>
              <a:rPr lang="en-US" dirty="0"/>
              <a:t>Hand crafted rules</a:t>
            </a:r>
          </a:p>
          <a:p>
            <a:r>
              <a:rPr lang="en-US" dirty="0"/>
              <a:t>Data driven answers</a:t>
            </a:r>
          </a:p>
        </p:txBody>
      </p:sp>
      <p:sp>
        <p:nvSpPr>
          <p:cNvPr id="21" name="TextBox 20">
            <a:extLst>
              <a:ext uri="{FF2B5EF4-FFF2-40B4-BE49-F238E27FC236}">
                <a16:creationId xmlns:a16="http://schemas.microsoft.com/office/drawing/2014/main" id="{A8CB11B3-D5D1-850A-40FB-7A093AAE0608}"/>
              </a:ext>
            </a:extLst>
          </p:cNvPr>
          <p:cNvSpPr txBox="1"/>
          <p:nvPr/>
        </p:nvSpPr>
        <p:spPr>
          <a:xfrm>
            <a:off x="9076586" y="3133834"/>
            <a:ext cx="2219134" cy="646331"/>
          </a:xfrm>
          <a:prstGeom prst="rect">
            <a:avLst/>
          </a:prstGeom>
          <a:noFill/>
        </p:spPr>
        <p:txBody>
          <a:bodyPr wrap="none" rtlCol="0">
            <a:spAutoFit/>
          </a:bodyPr>
          <a:lstStyle/>
          <a:p>
            <a:r>
              <a:rPr lang="en-US" dirty="0"/>
              <a:t>Data driven rules</a:t>
            </a:r>
          </a:p>
          <a:p>
            <a:r>
              <a:rPr lang="en-US" dirty="0"/>
              <a:t>Hand crafted answers</a:t>
            </a:r>
          </a:p>
        </p:txBody>
      </p:sp>
    </p:spTree>
    <p:extLst>
      <p:ext uri="{BB962C8B-B14F-4D97-AF65-F5344CB8AC3E}">
        <p14:creationId xmlns:p14="http://schemas.microsoft.com/office/powerpoint/2010/main" val="187925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CC922-BC6D-B8CA-B2B5-A958290E1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F7E90-801E-4FDF-5011-E2B4BD3D4816}"/>
              </a:ext>
            </a:extLst>
          </p:cNvPr>
          <p:cNvSpPr>
            <a:spLocks noGrp="1"/>
          </p:cNvSpPr>
          <p:nvPr>
            <p:ph type="title"/>
          </p:nvPr>
        </p:nvSpPr>
        <p:spPr>
          <a:xfrm>
            <a:off x="232558" y="164873"/>
            <a:ext cx="10515600" cy="556546"/>
          </a:xfrm>
        </p:spPr>
        <p:txBody>
          <a:bodyPr>
            <a:normAutofit fontScale="90000"/>
          </a:bodyPr>
          <a:lstStyle/>
          <a:p>
            <a:r>
              <a:rPr lang="en-US" b="1" dirty="0"/>
              <a:t>Choosing an ML model -&gt; Articulate the problem</a:t>
            </a:r>
          </a:p>
        </p:txBody>
      </p:sp>
      <p:grpSp>
        <p:nvGrpSpPr>
          <p:cNvPr id="3" name="Group 2">
            <a:extLst>
              <a:ext uri="{FF2B5EF4-FFF2-40B4-BE49-F238E27FC236}">
                <a16:creationId xmlns:a16="http://schemas.microsoft.com/office/drawing/2014/main" id="{38FCFAFB-8D33-61F7-F0E3-0DC88180B718}"/>
              </a:ext>
            </a:extLst>
          </p:cNvPr>
          <p:cNvGrpSpPr/>
          <p:nvPr/>
        </p:nvGrpSpPr>
        <p:grpSpPr>
          <a:xfrm>
            <a:off x="232558" y="1224682"/>
            <a:ext cx="6128415" cy="2133600"/>
            <a:chOff x="232558" y="1224682"/>
            <a:chExt cx="6128415" cy="2133600"/>
          </a:xfrm>
        </p:grpSpPr>
        <p:pic>
          <p:nvPicPr>
            <p:cNvPr id="14338" name="Picture 2" descr="multi class classification deep learning online -">
              <a:extLst>
                <a:ext uri="{FF2B5EF4-FFF2-40B4-BE49-F238E27FC236}">
                  <a16:creationId xmlns:a16="http://schemas.microsoft.com/office/drawing/2014/main" id="{585FEE52-F69B-856B-4558-7E8918F82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 y="1224682"/>
              <a:ext cx="3968527"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81E51-BCD3-0CB8-CBBD-A37AD02C74AD}"/>
                </a:ext>
              </a:extLst>
            </p:cNvPr>
            <p:cNvSpPr txBox="1"/>
            <p:nvPr/>
          </p:nvSpPr>
          <p:spPr>
            <a:xfrm>
              <a:off x="3980065" y="1740764"/>
              <a:ext cx="238090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Needs 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Binary vs Multi-class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5A76A076-62DF-4390-8036-23B5C92BE6BF}"/>
              </a:ext>
            </a:extLst>
          </p:cNvPr>
          <p:cNvGrpSpPr/>
          <p:nvPr/>
        </p:nvGrpSpPr>
        <p:grpSpPr>
          <a:xfrm>
            <a:off x="6836042" y="1419419"/>
            <a:ext cx="4812010" cy="2309750"/>
            <a:chOff x="6836042" y="1419419"/>
            <a:chExt cx="4812010" cy="2309750"/>
          </a:xfrm>
        </p:grpSpPr>
        <p:pic>
          <p:nvPicPr>
            <p:cNvPr id="9" name="Graphic 8">
              <a:extLst>
                <a:ext uri="{FF2B5EF4-FFF2-40B4-BE49-F238E27FC236}">
                  <a16:creationId xmlns:a16="http://schemas.microsoft.com/office/drawing/2014/main" id="{3462735C-C0A3-80B7-43B7-9D1CCD4D7B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6042" y="1419419"/>
              <a:ext cx="2309750" cy="2309750"/>
            </a:xfrm>
            <a:prstGeom prst="rect">
              <a:avLst/>
            </a:prstGeom>
          </p:spPr>
        </p:pic>
        <p:sp>
          <p:nvSpPr>
            <p:cNvPr id="10" name="TextBox 9">
              <a:extLst>
                <a:ext uri="{FF2B5EF4-FFF2-40B4-BE49-F238E27FC236}">
                  <a16:creationId xmlns:a16="http://schemas.microsoft.com/office/drawing/2014/main" id="{D8EE6ED7-60C4-F851-7325-653F415BD6C2}"/>
                </a:ext>
              </a:extLst>
            </p:cNvPr>
            <p:cNvSpPr txBox="1"/>
            <p:nvPr/>
          </p:nvSpPr>
          <p:spPr>
            <a:xfrm>
              <a:off x="9295741" y="1695224"/>
              <a:ext cx="235231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Clustering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50B48891-0176-043D-DA5A-3D54ABBC6E76}"/>
              </a:ext>
            </a:extLst>
          </p:cNvPr>
          <p:cNvGrpSpPr/>
          <p:nvPr/>
        </p:nvGrpSpPr>
        <p:grpSpPr>
          <a:xfrm>
            <a:off x="5677287" y="3962448"/>
            <a:ext cx="6606086" cy="2000160"/>
            <a:chOff x="5677287" y="3962448"/>
            <a:chExt cx="6606086" cy="2000160"/>
          </a:xfrm>
        </p:grpSpPr>
        <p:pic>
          <p:nvPicPr>
            <p:cNvPr id="14340" name="Picture 4" descr="Global warming-Temperature increase forecast">
              <a:extLst>
                <a:ext uri="{FF2B5EF4-FFF2-40B4-BE49-F238E27FC236}">
                  <a16:creationId xmlns:a16="http://schemas.microsoft.com/office/drawing/2014/main" id="{AA478768-5E75-FCB7-DF8C-7BF14B54B3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7287" y="3962448"/>
              <a:ext cx="3950524" cy="2000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CC415C7-01F7-FF5C-663C-4B5AB1628239}"/>
                </a:ext>
              </a:extLst>
            </p:cNvPr>
            <p:cNvSpPr txBox="1"/>
            <p:nvPr/>
          </p:nvSpPr>
          <p:spPr>
            <a:xfrm>
              <a:off x="9603985" y="4362363"/>
              <a:ext cx="267938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Regression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Numeric output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series, forecasting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A40079E5-5ACA-481D-6CFE-85A374172547}"/>
              </a:ext>
            </a:extLst>
          </p:cNvPr>
          <p:cNvGrpSpPr/>
          <p:nvPr/>
        </p:nvGrpSpPr>
        <p:grpSpPr>
          <a:xfrm>
            <a:off x="327594" y="3797926"/>
            <a:ext cx="5306127" cy="2585323"/>
            <a:chOff x="327594" y="3797926"/>
            <a:chExt cx="5306127" cy="2585323"/>
          </a:xfrm>
        </p:grpSpPr>
        <p:sp>
          <p:nvSpPr>
            <p:cNvPr id="22" name="TextBox 21">
              <a:extLst>
                <a:ext uri="{FF2B5EF4-FFF2-40B4-BE49-F238E27FC236}">
                  <a16:creationId xmlns:a16="http://schemas.microsoft.com/office/drawing/2014/main" id="{F3FF2B9B-CE59-31D1-D486-3EB1EE21CDF9}"/>
                </a:ext>
              </a:extLst>
            </p:cNvPr>
            <p:cNvSpPr txBox="1"/>
            <p:nvPr/>
          </p:nvSpPr>
          <p:spPr>
            <a:xfrm>
              <a:off x="2768449" y="3797926"/>
              <a:ext cx="2865272" cy="25853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List of ranked objects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Fragments and structures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embeddings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a:extLst>
                <a:ext uri="{FF2B5EF4-FFF2-40B4-BE49-F238E27FC236}">
                  <a16:creationId xmlns:a16="http://schemas.microsoft.com/office/drawing/2014/main" id="{A7125DAA-A1F6-DC17-B7CE-F3234373E2A4}"/>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27594" y="4255126"/>
              <a:ext cx="2360990" cy="95029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9A73924E-2DD5-83D9-9473-B31E49C2BAA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73659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5A8A7-F0AF-1FB2-75A4-FB9459369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8B202F-D670-C532-131A-D1B977164B02}"/>
              </a:ext>
            </a:extLst>
          </p:cNvPr>
          <p:cNvSpPr>
            <a:spLocks noGrp="1"/>
          </p:cNvSpPr>
          <p:nvPr>
            <p:ph type="title"/>
          </p:nvPr>
        </p:nvSpPr>
        <p:spPr>
          <a:xfrm>
            <a:off x="122322" y="91242"/>
            <a:ext cx="5187122" cy="779393"/>
          </a:xfrm>
        </p:spPr>
        <p:txBody>
          <a:bodyPr>
            <a:normAutofit/>
          </a:bodyPr>
          <a:lstStyle/>
          <a:p>
            <a:r>
              <a:rPr lang="en-US" b="1" dirty="0"/>
              <a:t>Type of learning/task</a:t>
            </a:r>
          </a:p>
        </p:txBody>
      </p:sp>
      <p:pic>
        <p:nvPicPr>
          <p:cNvPr id="10242" name="Picture 2" descr="Patterns in nature: Spots and dots – letting nature back in">
            <a:extLst>
              <a:ext uri="{FF2B5EF4-FFF2-40B4-BE49-F238E27FC236}">
                <a16:creationId xmlns:a16="http://schemas.microsoft.com/office/drawing/2014/main" id="{4D1C8D65-763C-A1EB-FF3A-333B45055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6" y="1238545"/>
            <a:ext cx="4385733" cy="43857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Japan&amp;#39;s monkeys wash their potatoes and ride deer like horses">
            <a:extLst>
              <a:ext uri="{FF2B5EF4-FFF2-40B4-BE49-F238E27FC236}">
                <a16:creationId xmlns:a16="http://schemas.microsoft.com/office/drawing/2014/main" id="{8947835E-F8E7-C2A5-8CE6-DEFEE792C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9266" y="987046"/>
            <a:ext cx="4480985" cy="29873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C7EC7DB-8B25-AB42-9BBF-801F7CB86F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34" b="3"/>
          <a:stretch/>
        </p:blipFill>
        <p:spPr bwMode="auto">
          <a:xfrm>
            <a:off x="7616310" y="1631092"/>
            <a:ext cx="2670148" cy="4518991"/>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B7ADA3-F377-E2FC-01DD-7B9A4DDAFDC2}"/>
              </a:ext>
            </a:extLst>
          </p:cNvPr>
          <p:cNvSpPr txBox="1"/>
          <p:nvPr/>
        </p:nvSpPr>
        <p:spPr>
          <a:xfrm>
            <a:off x="660824" y="5585501"/>
            <a:ext cx="265374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Pattern recognition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 / Correlation</a:t>
            </a:r>
          </a:p>
        </p:txBody>
      </p:sp>
      <p:sp>
        <p:nvSpPr>
          <p:cNvPr id="8" name="TextBox 7">
            <a:extLst>
              <a:ext uri="{FF2B5EF4-FFF2-40B4-BE49-F238E27FC236}">
                <a16:creationId xmlns:a16="http://schemas.microsoft.com/office/drawing/2014/main" id="{202A8554-C0FA-788A-CCE6-04A4A359ED41}"/>
              </a:ext>
            </a:extLst>
          </p:cNvPr>
          <p:cNvSpPr txBox="1"/>
          <p:nvPr/>
        </p:nvSpPr>
        <p:spPr>
          <a:xfrm>
            <a:off x="4000624" y="3948587"/>
            <a:ext cx="2617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Supervised active learning</a:t>
            </a:r>
          </a:p>
        </p:txBody>
      </p:sp>
      <p:sp>
        <p:nvSpPr>
          <p:cNvPr id="7" name="TextBox 6">
            <a:extLst>
              <a:ext uri="{FF2B5EF4-FFF2-40B4-BE49-F238E27FC236}">
                <a16:creationId xmlns:a16="http://schemas.microsoft.com/office/drawing/2014/main" id="{1BCE3586-77D2-EBEC-7CBC-F7861B524B13}"/>
              </a:ext>
            </a:extLst>
          </p:cNvPr>
          <p:cNvSpPr txBox="1"/>
          <p:nvPr/>
        </p:nvSpPr>
        <p:spPr>
          <a:xfrm>
            <a:off x="7616310" y="6119336"/>
            <a:ext cx="35700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Problem solving / Transfer learning</a:t>
            </a:r>
          </a:p>
        </p:txBody>
      </p:sp>
      <p:pic>
        <p:nvPicPr>
          <p:cNvPr id="10248" name="Picture 8" descr="Babysitting Cute Wolf Pups | Snow Wolf Family And Me | BBC - YouTube">
            <a:extLst>
              <a:ext uri="{FF2B5EF4-FFF2-40B4-BE49-F238E27FC236}">
                <a16:creationId xmlns:a16="http://schemas.microsoft.com/office/drawing/2014/main" id="{727A1249-A674-E828-340D-4466E25912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9644" y="4460113"/>
            <a:ext cx="3662167" cy="20599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F579E3B-5997-C6F0-C800-741D60CE3559}"/>
              </a:ext>
            </a:extLst>
          </p:cNvPr>
          <p:cNvSpPr txBox="1"/>
          <p:nvPr/>
        </p:nvSpPr>
        <p:spPr>
          <a:xfrm>
            <a:off x="5109706" y="6488668"/>
            <a:ext cx="2385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Reinforcement learning</a:t>
            </a:r>
          </a:p>
        </p:txBody>
      </p:sp>
      <p:pic>
        <p:nvPicPr>
          <p:cNvPr id="9" name="Picture 8">
            <a:extLst>
              <a:ext uri="{FF2B5EF4-FFF2-40B4-BE49-F238E27FC236}">
                <a16:creationId xmlns:a16="http://schemas.microsoft.com/office/drawing/2014/main" id="{E9244978-6BFB-795C-8C98-5E72135FBF02}"/>
              </a:ext>
            </a:extLst>
          </p:cNvPr>
          <p:cNvPicPr>
            <a:picLocks noChangeAspect="1"/>
          </p:cNvPicPr>
          <p:nvPr/>
        </p:nvPicPr>
        <p:blipFill>
          <a:blip r:embed="rId7"/>
          <a:stretch>
            <a:fillRect/>
          </a:stretch>
        </p:blipFill>
        <p:spPr>
          <a:xfrm>
            <a:off x="9487299" y="369332"/>
            <a:ext cx="2498187" cy="2804982"/>
          </a:xfrm>
          <a:prstGeom prst="rect">
            <a:avLst/>
          </a:prstGeom>
        </p:spPr>
      </p:pic>
      <p:sp>
        <p:nvSpPr>
          <p:cNvPr id="10" name="TextBox 9">
            <a:extLst>
              <a:ext uri="{FF2B5EF4-FFF2-40B4-BE49-F238E27FC236}">
                <a16:creationId xmlns:a16="http://schemas.microsoft.com/office/drawing/2014/main" id="{7F060145-61EE-78A6-3881-64058038D5E3}"/>
              </a:ext>
            </a:extLst>
          </p:cNvPr>
          <p:cNvSpPr txBox="1"/>
          <p:nvPr/>
        </p:nvSpPr>
        <p:spPr>
          <a:xfrm>
            <a:off x="10396407" y="3174314"/>
            <a:ext cx="14579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Generative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AI</a:t>
            </a:r>
          </a:p>
        </p:txBody>
      </p:sp>
      <p:sp>
        <p:nvSpPr>
          <p:cNvPr id="5" name="Slide Number Placeholder 4">
            <a:extLst>
              <a:ext uri="{FF2B5EF4-FFF2-40B4-BE49-F238E27FC236}">
                <a16:creationId xmlns:a16="http://schemas.microsoft.com/office/drawing/2014/main" id="{2C7F842E-8C03-5598-210B-E2221C51C07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796230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EE79F-5CEC-E6E4-2B0C-F170F5668A28}"/>
            </a:ext>
          </a:extLst>
        </p:cNvPr>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E83BED8-AD6B-3964-5E77-17D0D9A7DC02}"/>
              </a:ext>
            </a:extLst>
          </p:cNvPr>
          <p:cNvPicPr>
            <a:picLocks noGrp="1" noChangeAspect="1"/>
          </p:cNvPicPr>
          <p:nvPr>
            <p:ph idx="1"/>
          </p:nvPr>
        </p:nvPicPr>
        <p:blipFill>
          <a:blip r:embed="rId2"/>
          <a:stretch>
            <a:fillRect/>
          </a:stretch>
        </p:blipFill>
        <p:spPr>
          <a:xfrm>
            <a:off x="926277" y="32657"/>
            <a:ext cx="10497787" cy="6792686"/>
          </a:xfrm>
        </p:spPr>
      </p:pic>
      <p:sp>
        <p:nvSpPr>
          <p:cNvPr id="5" name="Date Placeholder 4">
            <a:extLst>
              <a:ext uri="{FF2B5EF4-FFF2-40B4-BE49-F238E27FC236}">
                <a16:creationId xmlns:a16="http://schemas.microsoft.com/office/drawing/2014/main" id="{B7908CE8-E18A-9298-58A5-56950303AAA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A60B00B-97B7-6496-5FAD-6DD36981D7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CE684FB-E4B9-C75D-C0B2-DA79FC631D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038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8B0E6A5-2786-CA7C-D06A-B86C2195C1D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71BE658F-0BEF-F31B-EC74-194DC7818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83E50A72-AD54-C0C2-548D-A55E9D73A58F}"/>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57D430F-0A8D-15B4-3D16-B0CFB412310D}"/>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Building Machine Learning Models</a:t>
            </a:r>
          </a:p>
        </p:txBody>
      </p:sp>
      <p:sp>
        <p:nvSpPr>
          <p:cNvPr id="2" name="Date Placeholder 1">
            <a:extLst>
              <a:ext uri="{FF2B5EF4-FFF2-40B4-BE49-F238E27FC236}">
                <a16:creationId xmlns:a16="http://schemas.microsoft.com/office/drawing/2014/main" id="{9495D0F9-F790-0A30-154C-9F82A111057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6A55DA6E-5E4A-1395-090D-D628CF7C565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648CA49-75BE-119E-01EC-3B96B28DB7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54912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0E6-7F88-6E46-B598-000EEAAEBBCC}"/>
              </a:ext>
            </a:extLst>
          </p:cNvPr>
          <p:cNvSpPr>
            <a:spLocks noGrp="1"/>
          </p:cNvSpPr>
          <p:nvPr>
            <p:ph type="title"/>
          </p:nvPr>
        </p:nvSpPr>
        <p:spPr>
          <a:xfrm>
            <a:off x="220682" y="147699"/>
            <a:ext cx="11159621" cy="556546"/>
          </a:xfrm>
        </p:spPr>
        <p:txBody>
          <a:bodyPr>
            <a:normAutofit fontScale="90000"/>
          </a:bodyPr>
          <a:lstStyle/>
          <a:p>
            <a:r>
              <a:rPr lang="en-US" b="1" dirty="0"/>
              <a:t>Steps to build machine learning models (CRISP-DM)</a:t>
            </a:r>
          </a:p>
        </p:txBody>
      </p:sp>
      <p:pic>
        <p:nvPicPr>
          <p:cNvPr id="1028" name="Picture 4">
            <a:extLst>
              <a:ext uri="{FF2B5EF4-FFF2-40B4-BE49-F238E27FC236}">
                <a16:creationId xmlns:a16="http://schemas.microsoft.com/office/drawing/2014/main" id="{D55D9B28-33E6-539D-8B37-914B4C256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048" y="1035759"/>
            <a:ext cx="5222618" cy="52323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DE51D4-2097-6FDE-E659-2423E0CE676B}"/>
              </a:ext>
            </a:extLst>
          </p:cNvPr>
          <p:cNvSpPr txBox="1"/>
          <p:nvPr/>
        </p:nvSpPr>
        <p:spPr>
          <a:xfrm>
            <a:off x="10299" y="6063970"/>
            <a:ext cx="609805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https://en.wikipedia.org/wiki/Cross-industry_standard_process_for_data_mining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 name="Slide Number Placeholder 3">
            <a:extLst>
              <a:ext uri="{FF2B5EF4-FFF2-40B4-BE49-F238E27FC236}">
                <a16:creationId xmlns:a16="http://schemas.microsoft.com/office/drawing/2014/main" id="{518CEC07-160F-9C39-954F-E0EDF058B05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052137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6192-3425-3063-3112-E4AA33BBE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3E8DE-F2EA-1BE4-B482-FB06767CA087}"/>
              </a:ext>
            </a:extLst>
          </p:cNvPr>
          <p:cNvSpPr>
            <a:spLocks noGrp="1"/>
          </p:cNvSpPr>
          <p:nvPr>
            <p:ph type="title"/>
          </p:nvPr>
        </p:nvSpPr>
        <p:spPr>
          <a:xfrm>
            <a:off x="227683" y="116424"/>
            <a:ext cx="11871552" cy="1024288"/>
          </a:xfrm>
        </p:spPr>
        <p:txBody>
          <a:bodyPr>
            <a:noAutofit/>
          </a:bodyPr>
          <a:lstStyle/>
          <a:p>
            <a:r>
              <a:rPr lang="en-US" sz="4000" b="1" dirty="0">
                <a:solidFill>
                  <a:schemeClr val="accent1">
                    <a:lumMod val="75000"/>
                  </a:schemeClr>
                </a:solidFill>
              </a:rPr>
              <a:t>Start with Exploratory Data Analysis &amp; use code to do it.</a:t>
            </a:r>
          </a:p>
        </p:txBody>
      </p:sp>
      <p:sp>
        <p:nvSpPr>
          <p:cNvPr id="7" name="Content Placeholder 6">
            <a:extLst>
              <a:ext uri="{FF2B5EF4-FFF2-40B4-BE49-F238E27FC236}">
                <a16:creationId xmlns:a16="http://schemas.microsoft.com/office/drawing/2014/main" id="{802ED545-6CF2-D56E-B34E-E15F42471666}"/>
              </a:ext>
            </a:extLst>
          </p:cNvPr>
          <p:cNvSpPr>
            <a:spLocks noGrp="1"/>
          </p:cNvSpPr>
          <p:nvPr>
            <p:ph idx="1"/>
          </p:nvPr>
        </p:nvSpPr>
        <p:spPr>
          <a:xfrm>
            <a:off x="264298" y="1487494"/>
            <a:ext cx="5455722" cy="4351338"/>
          </a:xfrm>
        </p:spPr>
        <p:txBody>
          <a:bodyPr>
            <a:normAutofit fontScale="92500"/>
          </a:bodyPr>
          <a:lstStyle/>
          <a:p>
            <a:r>
              <a:rPr lang="en-US" sz="2400" dirty="0"/>
              <a:t>Check data quality, exploratory data analysis</a:t>
            </a:r>
          </a:p>
          <a:p>
            <a:r>
              <a:rPr lang="en-US" sz="2400" dirty="0"/>
              <a:t>Subset data</a:t>
            </a:r>
          </a:p>
          <a:p>
            <a:r>
              <a:rPr lang="en-US" sz="2400" dirty="0"/>
              <a:t>Clean data</a:t>
            </a:r>
          </a:p>
          <a:p>
            <a:r>
              <a:rPr lang="en-US" sz="2400" dirty="0"/>
              <a:t>Feature engineering</a:t>
            </a:r>
          </a:p>
          <a:p>
            <a:r>
              <a:rPr lang="en-US" sz="2400" dirty="0"/>
              <a:t>Enrich data from external sources</a:t>
            </a:r>
          </a:p>
          <a:p>
            <a:r>
              <a:rPr lang="en-US" sz="2400" dirty="0"/>
              <a:t>Investigate effects of imputation and augmentation</a:t>
            </a:r>
          </a:p>
          <a:p>
            <a:r>
              <a:rPr lang="en-US" sz="2400" dirty="0"/>
              <a:t>Explore patterns with inferential statistics</a:t>
            </a:r>
          </a:p>
          <a:p>
            <a:r>
              <a:rPr lang="en-US" sz="2400" dirty="0"/>
              <a:t>Prepare data for analysis -&gt; transform data to tensors</a:t>
            </a:r>
          </a:p>
          <a:p>
            <a:endParaRPr lang="en-US" sz="2400" dirty="0"/>
          </a:p>
          <a:p>
            <a:pPr marL="0" indent="0">
              <a:buNone/>
            </a:pPr>
            <a:endParaRPr lang="en-US" sz="2400" dirty="0"/>
          </a:p>
        </p:txBody>
      </p:sp>
      <p:sp>
        <p:nvSpPr>
          <p:cNvPr id="8" name="TextBox 7">
            <a:extLst>
              <a:ext uri="{FF2B5EF4-FFF2-40B4-BE49-F238E27FC236}">
                <a16:creationId xmlns:a16="http://schemas.microsoft.com/office/drawing/2014/main" id="{BD40EA73-104E-CFBC-609D-F8EF0CF03917}"/>
              </a:ext>
            </a:extLst>
          </p:cNvPr>
          <p:cNvSpPr txBox="1"/>
          <p:nvPr/>
        </p:nvSpPr>
        <p:spPr>
          <a:xfrm>
            <a:off x="5720021" y="886667"/>
            <a:ext cx="6379214"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For robustness, traceability and reproducibility: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Applying the 7 principles of Guerilla Analytics is highly desirable.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1:</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Space is cheap, confusion is expensive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2:</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simple, visual project structures and conventions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3:</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automation with program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4:</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Maintain a link between data on the file system, data in the analytics environment, and data in work products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5:</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Version control changes to data and analytics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6:</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Consolidate team knowledge in version-controlled builds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7:</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analytics code that runs from start to finish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D5ED5B6-85A1-6B38-2892-309429C24D8D}"/>
              </a:ext>
            </a:extLst>
          </p:cNvPr>
          <p:cNvSpPr txBox="1"/>
          <p:nvPr/>
        </p:nvSpPr>
        <p:spPr>
          <a:xfrm>
            <a:off x="7896656" y="649524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https://guerrilla-analytics.net/the-principles/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CF160C67-773E-5535-357D-D771AF8E1A7F}"/>
              </a:ext>
            </a:extLst>
          </p:cNvPr>
          <p:cNvSpPr txBox="1"/>
          <p:nvPr/>
        </p:nvSpPr>
        <p:spPr>
          <a:xfrm>
            <a:off x="0" y="6211669"/>
            <a:ext cx="522463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EDA =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Exploratory Data Analysis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see for tips in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https://bookdown.org/rdpeng/exdata/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Roger Peng</a:t>
            </a:r>
          </a:p>
        </p:txBody>
      </p:sp>
      <p:sp>
        <p:nvSpPr>
          <p:cNvPr id="6" name="Slide Number Placeholder 5">
            <a:extLst>
              <a:ext uri="{FF2B5EF4-FFF2-40B4-BE49-F238E27FC236}">
                <a16:creationId xmlns:a16="http://schemas.microsoft.com/office/drawing/2014/main" id="{284C6CF3-31B5-CFCE-6F7A-982F8FEF37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8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773A5-14CF-218F-E00D-F8D308419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C3788-22DE-F523-B073-9FC4445D8280}"/>
              </a:ext>
            </a:extLst>
          </p:cNvPr>
          <p:cNvSpPr>
            <a:spLocks noGrp="1"/>
          </p:cNvSpPr>
          <p:nvPr>
            <p:ph type="title"/>
          </p:nvPr>
        </p:nvSpPr>
        <p:spPr/>
        <p:txBody>
          <a:bodyPr/>
          <a:lstStyle/>
          <a:p>
            <a:r>
              <a:rPr lang="nl-NL" dirty="0" err="1"/>
              <a:t>Sharing</a:t>
            </a:r>
            <a:r>
              <a:rPr lang="nl-NL" dirty="0"/>
              <a:t> data or Data </a:t>
            </a:r>
            <a:r>
              <a:rPr lang="nl-NL" dirty="0" err="1"/>
              <a:t>Sharing</a:t>
            </a:r>
            <a:r>
              <a:rPr lang="nl-NL" dirty="0"/>
              <a:t>!</a:t>
            </a:r>
          </a:p>
        </p:txBody>
      </p:sp>
      <p:sp>
        <p:nvSpPr>
          <p:cNvPr id="3" name="Content Placeholder 2">
            <a:extLst>
              <a:ext uri="{FF2B5EF4-FFF2-40B4-BE49-F238E27FC236}">
                <a16:creationId xmlns:a16="http://schemas.microsoft.com/office/drawing/2014/main" id="{F9A409BB-F9EE-6E01-272A-56494031E3E8}"/>
              </a:ext>
            </a:extLst>
          </p:cNvPr>
          <p:cNvSpPr>
            <a:spLocks noGrp="1"/>
          </p:cNvSpPr>
          <p:nvPr>
            <p:ph idx="1"/>
          </p:nvPr>
        </p:nvSpPr>
        <p:spPr/>
        <p:txBody>
          <a:bodyPr/>
          <a:lstStyle/>
          <a:p>
            <a:r>
              <a:rPr lang="nl-NL" dirty="0">
                <a:hlinkClick r:id="rId2"/>
              </a:rPr>
              <a:t>https://academic.oup.com/toxsci/article-pdf/143/1/3/10915273/kfu237.pdf</a:t>
            </a:r>
            <a:endParaRPr lang="nl-NL" dirty="0"/>
          </a:p>
          <a:p>
            <a:endParaRPr lang="nl-NL" dirty="0"/>
          </a:p>
          <a:p>
            <a:r>
              <a:rPr lang="en-GB" dirty="0">
                <a:effectLst/>
                <a:latin typeface="Helvetica" pitchFamily="2" charset="0"/>
              </a:rPr>
              <a:t>Miller, G. W. (2014). Improving reproducibility in toxicology. </a:t>
            </a:r>
            <a:r>
              <a:rPr lang="en-GB" dirty="0" err="1">
                <a:effectLst/>
                <a:latin typeface="Helvetica" pitchFamily="2" charset="0"/>
              </a:rPr>
              <a:t>Toxicol</a:t>
            </a:r>
            <a:r>
              <a:rPr lang="en-GB" dirty="0">
                <a:effectLst/>
                <a:latin typeface="Helvetica" pitchFamily="2" charset="0"/>
              </a:rPr>
              <a:t>. Sci. 139, 1–3.</a:t>
            </a:r>
          </a:p>
          <a:p>
            <a:endParaRPr lang="nl-NL" dirty="0"/>
          </a:p>
          <a:p>
            <a:endParaRPr lang="nl-NL" dirty="0"/>
          </a:p>
        </p:txBody>
      </p:sp>
      <p:sp>
        <p:nvSpPr>
          <p:cNvPr id="7" name="Date Placeholder 6">
            <a:extLst>
              <a:ext uri="{FF2B5EF4-FFF2-40B4-BE49-F238E27FC236}">
                <a16:creationId xmlns:a16="http://schemas.microsoft.com/office/drawing/2014/main" id="{6B7CBC3A-A61B-17C9-F932-3F2338B3667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C76F111-F7E8-9055-4243-70400466448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AAB9DAC1-7890-C944-9330-73E29FC2DF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799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a:bodyPr>
          <a:lstStyle/>
          <a:p>
            <a:pPr rtl="0"/>
            <a:r>
              <a:rPr lang="en-US" sz="4100" kern="1200" dirty="0"/>
              <a:t>Kernels (feature engineering)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38</a:t>
            </a:fld>
            <a:endParaRPr lang="nl-NL" dirty="0"/>
          </a:p>
        </p:txBody>
      </p:sp>
      <p:sp>
        <p:nvSpPr>
          <p:cNvPr id="5" name="Tekstvak 4">
            <a:extLst>
              <a:ext uri="{FF2B5EF4-FFF2-40B4-BE49-F238E27FC236}">
                <a16:creationId xmlns:a16="http://schemas.microsoft.com/office/drawing/2014/main" id="{8F9DC2C5-46CA-9E36-7EC9-A9834D683392}"/>
              </a:ext>
            </a:extLst>
          </p:cNvPr>
          <p:cNvSpPr txBox="1"/>
          <p:nvPr/>
        </p:nvSpPr>
        <p:spPr>
          <a:xfrm>
            <a:off x="481850" y="1762597"/>
            <a:ext cx="7991227" cy="1754326"/>
          </a:xfrm>
          <a:prstGeom prst="rect">
            <a:avLst/>
          </a:prstGeom>
          <a:noFill/>
        </p:spPr>
        <p:txBody>
          <a:bodyPr wrap="none" rtlCol="0">
            <a:spAutoFit/>
          </a:bodyPr>
          <a:lstStyle/>
          <a:p>
            <a:r>
              <a:rPr lang="en-US" dirty="0"/>
              <a:t>In computer vision a kernel is a kind of visual filter</a:t>
            </a:r>
          </a:p>
          <a:p>
            <a:endParaRPr lang="en-US" dirty="0"/>
          </a:p>
          <a:p>
            <a:r>
              <a:rPr lang="en-US" dirty="0"/>
              <a:t>Before 2012 we would “handcraft” these filters. </a:t>
            </a:r>
          </a:p>
          <a:p>
            <a:r>
              <a:rPr lang="en-US" dirty="0"/>
              <a:t>E.g.: </a:t>
            </a:r>
            <a:r>
              <a:rPr lang="en-US" i="1" dirty="0"/>
              <a:t>Histogram of Oriented Gradients </a:t>
            </a:r>
            <a:r>
              <a:rPr lang="en-US" dirty="0"/>
              <a:t>(HOG)</a:t>
            </a:r>
          </a:p>
          <a:p>
            <a:endParaRPr lang="en-US" dirty="0"/>
          </a:p>
          <a:p>
            <a:r>
              <a:rPr lang="en-US" dirty="0"/>
              <a:t>HOG encodes the contours of the visual representation as discretely oriented lines</a:t>
            </a:r>
            <a:endParaRPr lang="nl-NL" dirty="0"/>
          </a:p>
        </p:txBody>
      </p:sp>
      <p:grpSp>
        <p:nvGrpSpPr>
          <p:cNvPr id="31" name="Groep 30">
            <a:extLst>
              <a:ext uri="{FF2B5EF4-FFF2-40B4-BE49-F238E27FC236}">
                <a16:creationId xmlns:a16="http://schemas.microsoft.com/office/drawing/2014/main" id="{BAC6F813-716E-9450-8301-1BAAC91C8E2A}"/>
              </a:ext>
            </a:extLst>
          </p:cNvPr>
          <p:cNvGrpSpPr/>
          <p:nvPr/>
        </p:nvGrpSpPr>
        <p:grpSpPr>
          <a:xfrm>
            <a:off x="334903" y="4088725"/>
            <a:ext cx="8456286" cy="1846685"/>
            <a:chOff x="1139092" y="2087895"/>
            <a:chExt cx="8456286" cy="1846685"/>
          </a:xfrm>
        </p:grpSpPr>
        <p:pic>
          <p:nvPicPr>
            <p:cNvPr id="8194" name="Picture 2">
              <a:extLst>
                <a:ext uri="{FF2B5EF4-FFF2-40B4-BE49-F238E27FC236}">
                  <a16:creationId xmlns:a16="http://schemas.microsoft.com/office/drawing/2014/main" id="{98766A7B-38D2-A20D-081F-60456648C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385" y="2087896"/>
              <a:ext cx="1632993" cy="1632993"/>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ep 27">
              <a:extLst>
                <a:ext uri="{FF2B5EF4-FFF2-40B4-BE49-F238E27FC236}">
                  <a16:creationId xmlns:a16="http://schemas.microsoft.com/office/drawing/2014/main" id="{6AACC33A-F8B5-3B2E-3465-194196BDFCBD}"/>
                </a:ext>
              </a:extLst>
            </p:cNvPr>
            <p:cNvGrpSpPr/>
            <p:nvPr/>
          </p:nvGrpSpPr>
          <p:grpSpPr>
            <a:xfrm>
              <a:off x="2970174" y="2089645"/>
              <a:ext cx="4992210" cy="1844935"/>
              <a:chOff x="2970174" y="2089645"/>
              <a:chExt cx="4992210" cy="1844935"/>
            </a:xfrm>
          </p:grpSpPr>
          <p:sp>
            <p:nvSpPr>
              <p:cNvPr id="6" name="Pijl: rechts 5">
                <a:extLst>
                  <a:ext uri="{FF2B5EF4-FFF2-40B4-BE49-F238E27FC236}">
                    <a16:creationId xmlns:a16="http://schemas.microsoft.com/office/drawing/2014/main" id="{9D1DB172-AF30-92F7-07E9-6070950C7637}"/>
                  </a:ext>
                </a:extLst>
              </p:cNvPr>
              <p:cNvSpPr/>
              <p:nvPr/>
            </p:nvSpPr>
            <p:spPr>
              <a:xfrm>
                <a:off x="4953703" y="2614113"/>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A80E395-E962-3800-760C-A0B95F4A0331}"/>
                  </a:ext>
                </a:extLst>
              </p:cNvPr>
              <p:cNvSpPr txBox="1"/>
              <p:nvPr/>
            </p:nvSpPr>
            <p:spPr>
              <a:xfrm>
                <a:off x="2970174" y="2089645"/>
                <a:ext cx="4992210" cy="369332"/>
              </a:xfrm>
              <a:prstGeom prst="rect">
                <a:avLst/>
              </a:prstGeom>
              <a:noFill/>
            </p:spPr>
            <p:txBody>
              <a:bodyPr wrap="square" rtlCol="0">
                <a:spAutoFit/>
              </a:bodyPr>
              <a:lstStyle/>
              <a:p>
                <a:pPr algn="ctr"/>
                <a:r>
                  <a:rPr lang="en-US" dirty="0"/>
                  <a:t>Calculate gradient direction and gradient magnitude</a:t>
                </a:r>
                <a:endParaRPr lang="nl-NL" dirty="0"/>
              </a:p>
            </p:txBody>
          </p:sp>
          <p:sp>
            <p:nvSpPr>
              <p:cNvPr id="10" name="Tekstvak 9">
                <a:extLst>
                  <a:ext uri="{FF2B5EF4-FFF2-40B4-BE49-F238E27FC236}">
                    <a16:creationId xmlns:a16="http://schemas.microsoft.com/office/drawing/2014/main" id="{431DD1F6-8639-F7F5-4528-EEE8DC23FC10}"/>
                  </a:ext>
                </a:extLst>
              </p:cNvPr>
              <p:cNvSpPr txBox="1"/>
              <p:nvPr/>
            </p:nvSpPr>
            <p:spPr>
              <a:xfrm>
                <a:off x="2970174" y="3349805"/>
                <a:ext cx="4992209" cy="584775"/>
              </a:xfrm>
              <a:prstGeom prst="rect">
                <a:avLst/>
              </a:prstGeom>
              <a:noFill/>
            </p:spPr>
            <p:txBody>
              <a:bodyPr wrap="square" rtlCol="0">
                <a:spAutoFit/>
              </a:bodyPr>
              <a:lstStyle/>
              <a:p>
                <a:pPr algn="ctr"/>
                <a:r>
                  <a:rPr lang="en-US" sz="1600" dirty="0"/>
                  <a:t>Sum the gradients in a histogram with 9 bins per cell</a:t>
                </a:r>
              </a:p>
              <a:p>
                <a:pPr algn="ctr"/>
                <a:r>
                  <a:rPr lang="en-US" sz="1600" dirty="0"/>
                  <a:t>Usually with a resolution of 8x8 pixels per cell</a:t>
                </a:r>
                <a:endParaRPr lang="nl-NL" sz="1600" dirty="0"/>
              </a:p>
            </p:txBody>
          </p:sp>
        </p:grpSp>
        <p:grpSp>
          <p:nvGrpSpPr>
            <p:cNvPr id="27" name="Groep 26">
              <a:extLst>
                <a:ext uri="{FF2B5EF4-FFF2-40B4-BE49-F238E27FC236}">
                  <a16:creationId xmlns:a16="http://schemas.microsoft.com/office/drawing/2014/main" id="{FA457277-F53E-F047-A7C8-4A88601A5978}"/>
                </a:ext>
              </a:extLst>
            </p:cNvPr>
            <p:cNvGrpSpPr/>
            <p:nvPr/>
          </p:nvGrpSpPr>
          <p:grpSpPr>
            <a:xfrm>
              <a:off x="1139092" y="2087895"/>
              <a:ext cx="1831083" cy="1846685"/>
              <a:chOff x="1139092" y="2087895"/>
              <a:chExt cx="1831083" cy="1846685"/>
            </a:xfrm>
          </p:grpSpPr>
          <p:pic>
            <p:nvPicPr>
              <p:cNvPr id="8198" name="Picture 6">
                <a:extLst>
                  <a:ext uri="{FF2B5EF4-FFF2-40B4-BE49-F238E27FC236}">
                    <a16:creationId xmlns:a16="http://schemas.microsoft.com/office/drawing/2014/main" id="{9D0D0D78-B003-6CC3-A743-EC90003FE6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72" t="16009" r="3392"/>
              <a:stretch/>
            </p:blipFill>
            <p:spPr bwMode="auto">
              <a:xfrm>
                <a:off x="1242975" y="2087895"/>
                <a:ext cx="1727200" cy="1632993"/>
              </a:xfrm>
              <a:prstGeom prst="rect">
                <a:avLst/>
              </a:prstGeom>
              <a:noFill/>
              <a:extLst>
                <a:ext uri="{909E8E84-426E-40DD-AFC4-6F175D3DCCD1}">
                  <a14:hiddenFill xmlns:a14="http://schemas.microsoft.com/office/drawing/2010/main">
                    <a:solidFill>
                      <a:srgbClr val="FFFFFF"/>
                    </a:solidFill>
                  </a14:hiddenFill>
                </a:ext>
              </a:extLst>
            </p:spPr>
          </p:pic>
          <p:sp>
            <p:nvSpPr>
              <p:cNvPr id="26" name="Tekstvak 25">
                <a:extLst>
                  <a:ext uri="{FF2B5EF4-FFF2-40B4-BE49-F238E27FC236}">
                    <a16:creationId xmlns:a16="http://schemas.microsoft.com/office/drawing/2014/main" id="{C6D84203-B45E-E701-9A3B-B24129B858B4}"/>
                  </a:ext>
                </a:extLst>
              </p:cNvPr>
              <p:cNvSpPr txBox="1"/>
              <p:nvPr/>
            </p:nvSpPr>
            <p:spPr>
              <a:xfrm>
                <a:off x="1139092" y="3688359"/>
                <a:ext cx="1657826" cy="246221"/>
              </a:xfrm>
              <a:prstGeom prst="rect">
                <a:avLst/>
              </a:prstGeom>
              <a:noFill/>
            </p:spPr>
            <p:txBody>
              <a:bodyPr wrap="none" rtlCol="0">
                <a:spAutoFit/>
              </a:bodyPr>
              <a:lstStyle/>
              <a:p>
                <a:r>
                  <a:rPr lang="en-US" sz="1000" dirty="0"/>
                  <a:t>thispersondoesnotexist.com</a:t>
                </a:r>
                <a:endParaRPr lang="nl-NL" sz="1000" dirty="0"/>
              </a:p>
            </p:txBody>
          </p:sp>
        </p:grpSp>
      </p:grpSp>
      <p:grpSp>
        <p:nvGrpSpPr>
          <p:cNvPr id="50" name="Groep 49">
            <a:extLst>
              <a:ext uri="{FF2B5EF4-FFF2-40B4-BE49-F238E27FC236}">
                <a16:creationId xmlns:a16="http://schemas.microsoft.com/office/drawing/2014/main" id="{342E8BC7-2685-E826-7BCE-CC03C35446A8}"/>
              </a:ext>
            </a:extLst>
          </p:cNvPr>
          <p:cNvGrpSpPr/>
          <p:nvPr/>
        </p:nvGrpSpPr>
        <p:grpSpPr>
          <a:xfrm>
            <a:off x="8373791" y="4421375"/>
            <a:ext cx="2193427" cy="841512"/>
            <a:chOff x="8373791" y="4421375"/>
            <a:chExt cx="2193427" cy="841512"/>
          </a:xfrm>
        </p:grpSpPr>
        <p:pic>
          <p:nvPicPr>
            <p:cNvPr id="11" name="Picture 2">
              <a:extLst>
                <a:ext uri="{FF2B5EF4-FFF2-40B4-BE49-F238E27FC236}">
                  <a16:creationId xmlns:a16="http://schemas.microsoft.com/office/drawing/2014/main" id="{CDB29DCA-E38C-4DA7-B97D-124366A19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39" t="24560" r="66605" b="65869"/>
            <a:stretch/>
          </p:blipFill>
          <p:spPr bwMode="auto">
            <a:xfrm flipV="1">
              <a:off x="9874195" y="4421375"/>
              <a:ext cx="693023" cy="8415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Verbindingslijn: gekromd 13">
              <a:extLst>
                <a:ext uri="{FF2B5EF4-FFF2-40B4-BE49-F238E27FC236}">
                  <a16:creationId xmlns:a16="http://schemas.microsoft.com/office/drawing/2014/main" id="{A8C5D066-4170-5578-CF2D-35E50E7819B4}"/>
                </a:ext>
              </a:extLst>
            </p:cNvPr>
            <p:cNvCxnSpPr>
              <a:cxnSpLocks/>
              <a:endCxn id="11" idx="0"/>
            </p:cNvCxnSpPr>
            <p:nvPr/>
          </p:nvCxnSpPr>
          <p:spPr>
            <a:xfrm>
              <a:off x="8373791" y="4553657"/>
              <a:ext cx="1846916" cy="709230"/>
            </a:xfrm>
            <a:prstGeom prst="curvedConnector4">
              <a:avLst>
                <a:gd name="adj1" fmla="val 40619"/>
                <a:gd name="adj2" fmla="val 165704"/>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44" name="Afbeelding 43">
            <a:extLst>
              <a:ext uri="{FF2B5EF4-FFF2-40B4-BE49-F238E27FC236}">
                <a16:creationId xmlns:a16="http://schemas.microsoft.com/office/drawing/2014/main" id="{2D476FFF-4B8D-7D23-7EEA-59D1FE08EFB8}"/>
              </a:ext>
            </a:extLst>
          </p:cNvPr>
          <p:cNvPicPr>
            <a:picLocks noChangeAspect="1"/>
          </p:cNvPicPr>
          <p:nvPr/>
        </p:nvPicPr>
        <p:blipFill>
          <a:blip r:embed="rId5"/>
          <a:stretch>
            <a:fillRect/>
          </a:stretch>
        </p:blipFill>
        <p:spPr>
          <a:xfrm>
            <a:off x="5431087" y="1704303"/>
            <a:ext cx="925096" cy="488451"/>
          </a:xfrm>
          <a:prstGeom prst="rect">
            <a:avLst/>
          </a:prstGeom>
        </p:spPr>
      </p:pic>
      <p:pic>
        <p:nvPicPr>
          <p:cNvPr id="45" name="Afbeelding 44">
            <a:extLst>
              <a:ext uri="{FF2B5EF4-FFF2-40B4-BE49-F238E27FC236}">
                <a16:creationId xmlns:a16="http://schemas.microsoft.com/office/drawing/2014/main" id="{3102F5DC-34F4-5BE9-42B9-1D8A1F5BA96B}"/>
              </a:ext>
            </a:extLst>
          </p:cNvPr>
          <p:cNvPicPr>
            <a:picLocks noChangeAspect="1"/>
          </p:cNvPicPr>
          <p:nvPr/>
        </p:nvPicPr>
        <p:blipFill>
          <a:blip r:embed="rId6"/>
          <a:stretch>
            <a:fillRect/>
          </a:stretch>
        </p:blipFill>
        <p:spPr>
          <a:xfrm>
            <a:off x="6689149" y="1620317"/>
            <a:ext cx="600069" cy="600069"/>
          </a:xfrm>
          <a:prstGeom prst="rect">
            <a:avLst/>
          </a:prstGeom>
        </p:spPr>
      </p:pic>
      <p:pic>
        <p:nvPicPr>
          <p:cNvPr id="46" name="Afbeelding 45">
            <a:extLst>
              <a:ext uri="{FF2B5EF4-FFF2-40B4-BE49-F238E27FC236}">
                <a16:creationId xmlns:a16="http://schemas.microsoft.com/office/drawing/2014/main" id="{654C2B0F-7900-908D-A36B-5B530732B18F}"/>
              </a:ext>
            </a:extLst>
          </p:cNvPr>
          <p:cNvPicPr>
            <a:picLocks noChangeAspect="1"/>
          </p:cNvPicPr>
          <p:nvPr/>
        </p:nvPicPr>
        <p:blipFill>
          <a:blip r:embed="rId7"/>
          <a:stretch>
            <a:fillRect/>
          </a:stretch>
        </p:blipFill>
        <p:spPr>
          <a:xfrm>
            <a:off x="7759609" y="1623186"/>
            <a:ext cx="597200" cy="597200"/>
          </a:xfrm>
          <a:prstGeom prst="rect">
            <a:avLst/>
          </a:prstGeom>
        </p:spPr>
      </p:pic>
      <p:sp>
        <p:nvSpPr>
          <p:cNvPr id="47" name="Tekstvak 46">
            <a:extLst>
              <a:ext uri="{FF2B5EF4-FFF2-40B4-BE49-F238E27FC236}">
                <a16:creationId xmlns:a16="http://schemas.microsoft.com/office/drawing/2014/main" id="{2BBD3B3F-3745-C4E8-E05E-C8FA22A28A33}"/>
              </a:ext>
            </a:extLst>
          </p:cNvPr>
          <p:cNvSpPr txBox="1"/>
          <p:nvPr/>
        </p:nvSpPr>
        <p:spPr>
          <a:xfrm>
            <a:off x="6362963" y="1794587"/>
            <a:ext cx="291660" cy="375926"/>
          </a:xfrm>
          <a:prstGeom prst="rect">
            <a:avLst/>
          </a:prstGeom>
          <a:noFill/>
        </p:spPr>
        <p:txBody>
          <a:bodyPr wrap="square" rtlCol="0">
            <a:spAutoFit/>
          </a:bodyPr>
          <a:lstStyle/>
          <a:p>
            <a:r>
              <a:rPr lang="en-US" dirty="0"/>
              <a:t>*</a:t>
            </a:r>
            <a:endParaRPr lang="nl-NL" dirty="0"/>
          </a:p>
        </p:txBody>
      </p:sp>
      <p:sp>
        <p:nvSpPr>
          <p:cNvPr id="48" name="Tekstvak 47">
            <a:extLst>
              <a:ext uri="{FF2B5EF4-FFF2-40B4-BE49-F238E27FC236}">
                <a16:creationId xmlns:a16="http://schemas.microsoft.com/office/drawing/2014/main" id="{6A240FC5-591A-2F3B-B7B8-8BC1A7551A78}"/>
              </a:ext>
            </a:extLst>
          </p:cNvPr>
          <p:cNvSpPr txBox="1"/>
          <p:nvPr/>
        </p:nvSpPr>
        <p:spPr>
          <a:xfrm>
            <a:off x="7379204" y="1789423"/>
            <a:ext cx="291660" cy="375926"/>
          </a:xfrm>
          <a:prstGeom prst="rect">
            <a:avLst/>
          </a:prstGeom>
          <a:noFill/>
        </p:spPr>
        <p:txBody>
          <a:bodyPr wrap="square" rtlCol="0">
            <a:spAutoFit/>
          </a:bodyPr>
          <a:lstStyle/>
          <a:p>
            <a:r>
              <a:rPr lang="en-US" dirty="0"/>
              <a:t>=</a:t>
            </a:r>
            <a:endParaRPr lang="nl-NL" dirty="0"/>
          </a:p>
        </p:txBody>
      </p:sp>
      <p:grpSp>
        <p:nvGrpSpPr>
          <p:cNvPr id="54" name="Groep 53">
            <a:extLst>
              <a:ext uri="{FF2B5EF4-FFF2-40B4-BE49-F238E27FC236}">
                <a16:creationId xmlns:a16="http://schemas.microsoft.com/office/drawing/2014/main" id="{ECADF0D0-E6FB-0A67-955F-A0622EC003DD}"/>
              </a:ext>
            </a:extLst>
          </p:cNvPr>
          <p:cNvGrpSpPr/>
          <p:nvPr/>
        </p:nvGrpSpPr>
        <p:grpSpPr>
          <a:xfrm>
            <a:off x="8507603" y="1125798"/>
            <a:ext cx="3556811" cy="3295577"/>
            <a:chOff x="8507603" y="1125798"/>
            <a:chExt cx="3556811" cy="3295577"/>
          </a:xfrm>
        </p:grpSpPr>
        <p:cxnSp>
          <p:nvCxnSpPr>
            <p:cNvPr id="21" name="Rechte verbindingslijn met pijl 20">
              <a:extLst>
                <a:ext uri="{FF2B5EF4-FFF2-40B4-BE49-F238E27FC236}">
                  <a16:creationId xmlns:a16="http://schemas.microsoft.com/office/drawing/2014/main" id="{C1DDEA8C-520E-E647-F18E-9031D441CEDC}"/>
                </a:ext>
              </a:extLst>
            </p:cNvPr>
            <p:cNvCxnSpPr>
              <a:cxnSpLocks/>
              <a:stCxn id="11" idx="2"/>
              <a:endCxn id="52" idx="2"/>
            </p:cNvCxnSpPr>
            <p:nvPr/>
          </p:nvCxnSpPr>
          <p:spPr>
            <a:xfrm flipV="1">
              <a:off x="10220707" y="3683962"/>
              <a:ext cx="65301" cy="7374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ijdelijke aanduiding voor inhoud 10" descr="Tijdelijke aanduiding voor staafdiagram ">
              <a:extLst>
                <a:ext uri="{FF2B5EF4-FFF2-40B4-BE49-F238E27FC236}">
                  <a16:creationId xmlns:a16="http://schemas.microsoft.com/office/drawing/2014/main" id="{6512E0EB-2338-6EA0-A1A8-39F1F80703AB}"/>
                </a:ext>
              </a:extLst>
            </p:cNvPr>
            <p:cNvGraphicFramePr>
              <a:graphicFrameLocks/>
            </p:cNvGraphicFramePr>
            <p:nvPr/>
          </p:nvGraphicFramePr>
          <p:xfrm>
            <a:off x="8507603" y="1125798"/>
            <a:ext cx="3556811" cy="2558164"/>
          </p:xfrm>
          <a:graphic>
            <a:graphicData uri="http://schemas.openxmlformats.org/drawingml/2006/chart">
              <c:chart xmlns:c="http://schemas.openxmlformats.org/drawingml/2006/chart" xmlns:r="http://schemas.openxmlformats.org/officeDocument/2006/relationships" r:id="rId8"/>
            </a:graphicData>
          </a:graphic>
        </p:graphicFrame>
      </p:grpSp>
      <p:cxnSp>
        <p:nvCxnSpPr>
          <p:cNvPr id="56" name="Rechte verbindingslijn 55">
            <a:extLst>
              <a:ext uri="{FF2B5EF4-FFF2-40B4-BE49-F238E27FC236}">
                <a16:creationId xmlns:a16="http://schemas.microsoft.com/office/drawing/2014/main" id="{DD76A061-8A8D-968D-3149-1C8E8301F707}"/>
              </a:ext>
            </a:extLst>
          </p:cNvPr>
          <p:cNvCxnSpPr>
            <a:cxnSpLocks/>
          </p:cNvCxnSpPr>
          <p:nvPr/>
        </p:nvCxnSpPr>
        <p:spPr>
          <a:xfrm>
            <a:off x="1449564" y="4508736"/>
            <a:ext cx="350435" cy="212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Pijl: omlaag 57">
            <a:extLst>
              <a:ext uri="{FF2B5EF4-FFF2-40B4-BE49-F238E27FC236}">
                <a16:creationId xmlns:a16="http://schemas.microsoft.com/office/drawing/2014/main" id="{169C8276-0305-D5E1-A954-E18981D9DAC4}"/>
              </a:ext>
            </a:extLst>
          </p:cNvPr>
          <p:cNvSpPr/>
          <p:nvPr/>
        </p:nvSpPr>
        <p:spPr>
          <a:xfrm rot="10800000">
            <a:off x="10952784" y="3596341"/>
            <a:ext cx="263769" cy="737413"/>
          </a:xfrm>
          <a:prstGeom prst="downArrow">
            <a:avLst/>
          </a:prstGeom>
          <a:solidFill>
            <a:srgbClr val="C000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8186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1000" fill="hold"/>
                                        <p:tgtEl>
                                          <p:spTgt spid="50"/>
                                        </p:tgtEl>
                                        <p:attrNameLst>
                                          <p:attrName>ppt_w</p:attrName>
                                        </p:attrNameLst>
                                      </p:cBhvr>
                                      <p:tavLst>
                                        <p:tav tm="0">
                                          <p:val>
                                            <p:fltVal val="0"/>
                                          </p:val>
                                        </p:tav>
                                        <p:tav tm="100000">
                                          <p:val>
                                            <p:strVal val="#ppt_w"/>
                                          </p:val>
                                        </p:tav>
                                      </p:tavLst>
                                    </p:anim>
                                    <p:anim calcmode="lin" valueType="num">
                                      <p:cBhvr>
                                        <p:cTn id="15" dur="1000" fill="hold"/>
                                        <p:tgtEl>
                                          <p:spTgt spid="50"/>
                                        </p:tgtEl>
                                        <p:attrNameLst>
                                          <p:attrName>ppt_h</p:attrName>
                                        </p:attrNameLst>
                                      </p:cBhvr>
                                      <p:tavLst>
                                        <p:tav tm="0">
                                          <p:val>
                                            <p:fltVal val="0"/>
                                          </p:val>
                                        </p:tav>
                                        <p:tav tm="100000">
                                          <p:val>
                                            <p:strVal val="#ppt_h"/>
                                          </p:val>
                                        </p:tav>
                                      </p:tavLst>
                                    </p:anim>
                                    <p:anim calcmode="lin" valueType="num">
                                      <p:cBhvr>
                                        <p:cTn id="16" dur="1000" fill="hold"/>
                                        <p:tgtEl>
                                          <p:spTgt spid="50"/>
                                        </p:tgtEl>
                                        <p:attrNameLst>
                                          <p:attrName>style.rotation</p:attrName>
                                        </p:attrNameLst>
                                      </p:cBhvr>
                                      <p:tavLst>
                                        <p:tav tm="0">
                                          <p:val>
                                            <p:fltVal val="90"/>
                                          </p:val>
                                        </p:tav>
                                        <p:tav tm="100000">
                                          <p:val>
                                            <p:fltVal val="0"/>
                                          </p:val>
                                        </p:tav>
                                      </p:tavLst>
                                    </p:anim>
                                    <p:animEffect transition="in" filter="fade">
                                      <p:cBhvr>
                                        <p:cTn id="17" dur="10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additive="base">
                                        <p:cTn id="30" dur="500" fill="hold"/>
                                        <p:tgtEl>
                                          <p:spTgt spid="58"/>
                                        </p:tgtEl>
                                        <p:attrNameLst>
                                          <p:attrName>ppt_x</p:attrName>
                                        </p:attrNameLst>
                                      </p:cBhvr>
                                      <p:tavLst>
                                        <p:tav tm="0">
                                          <p:val>
                                            <p:strVal val="#ppt_x"/>
                                          </p:val>
                                        </p:tav>
                                        <p:tav tm="100000">
                                          <p:val>
                                            <p:strVal val="#ppt_x"/>
                                          </p:val>
                                        </p:tav>
                                      </p:tavLst>
                                    </p:anim>
                                    <p:anim calcmode="lin" valueType="num">
                                      <p:cBhvr additive="base">
                                        <p:cTn id="31"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6476862-4DB3-D2AC-F6B9-BB8A4691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514" y="1935467"/>
            <a:ext cx="1834367" cy="1473765"/>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a:bodyPr>
          <a:lstStyle/>
          <a:p>
            <a:pPr rtl="0"/>
            <a:r>
              <a:rPr lang="en-US" sz="4100" kern="1200" dirty="0"/>
              <a:t>Kernels (detection)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39</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5601122" y="1074955"/>
            <a:ext cx="4122564"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t>Face detection using HOG is an energy-based detection method</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histogram can be trivially represented as a </a:t>
            </a:r>
            <a:r>
              <a:rPr lang="en-US" sz="1700" b="1" dirty="0"/>
              <a:t>vector</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By calculating the </a:t>
            </a:r>
            <a:r>
              <a:rPr lang="en-US" sz="1700" b="1" dirty="0"/>
              <a:t>dot-product</a:t>
            </a:r>
            <a:r>
              <a:rPr lang="en-US" sz="1700" dirty="0"/>
              <a:t> of two vectors, you estimate their similarity</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We </a:t>
            </a:r>
            <a:r>
              <a:rPr lang="en-US" sz="1700" b="1" dirty="0"/>
              <a:t>slide</a:t>
            </a:r>
            <a:r>
              <a:rPr lang="en-US" sz="1700" dirty="0"/>
              <a:t> the kernel over a query image and calculate the dot-product at each location</a:t>
            </a:r>
            <a:endParaRPr lang="en-US" sz="1700" b="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This dot-product is high when the histograms of kernel and query are similar, while it’s low when they are very different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When we plot the dot-products, we get a heatmap of the most likely location of the kernel within the query image</a:t>
            </a:r>
            <a:endParaRPr lang="nl-NL" sz="1700" dirty="0"/>
          </a:p>
        </p:txBody>
      </p:sp>
      <p:pic>
        <p:nvPicPr>
          <p:cNvPr id="9218" name="Picture 2">
            <a:extLst>
              <a:ext uri="{FF2B5EF4-FFF2-40B4-BE49-F238E27FC236}">
                <a16:creationId xmlns:a16="http://schemas.microsoft.com/office/drawing/2014/main" id="{5CCDB33C-120C-8DD8-BDCB-884EDF4B5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5FD2BA-8FDA-7C2B-4151-EDA80DCA1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A15852D-E9F2-9360-7858-B73536742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48" b="49490"/>
          <a:stretch/>
        </p:blipFill>
        <p:spPr bwMode="auto">
          <a:xfrm>
            <a:off x="9919514" y="1935467"/>
            <a:ext cx="782397" cy="74439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DED82C9B-D04D-9817-3941-F4E261E4D11A}"/>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4EEC18EF-5888-A3E7-2C7E-A5979BC12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C47872C0-EC89-150E-EF6B-9D8F76258AA7}"/>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4" name="Tekstvak 13">
            <a:extLst>
              <a:ext uri="{FF2B5EF4-FFF2-40B4-BE49-F238E27FC236}">
                <a16:creationId xmlns:a16="http://schemas.microsoft.com/office/drawing/2014/main" id="{8D9E6089-D2FE-8440-BB53-2DFCD19BB5E5}"/>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sp>
        <p:nvSpPr>
          <p:cNvPr id="11" name="Pijl: rechts 10">
            <a:extLst>
              <a:ext uri="{FF2B5EF4-FFF2-40B4-BE49-F238E27FC236}">
                <a16:creationId xmlns:a16="http://schemas.microsoft.com/office/drawing/2014/main" id="{EFD56E46-2937-483C-F773-79F3CB5B9D76}"/>
              </a:ext>
            </a:extLst>
          </p:cNvPr>
          <p:cNvSpPr/>
          <p:nvPr/>
        </p:nvSpPr>
        <p:spPr>
          <a:xfrm rot="754032" flipH="1">
            <a:off x="4699192" y="6063109"/>
            <a:ext cx="949150" cy="19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039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wipe(down)">
                                      <p:cBhvr>
                                        <p:cTn id="13" dur="500"/>
                                        <p:tgtEl>
                                          <p:spTgt spid="92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1.25E-6 2.96296E-6 L 0.16641 0.00115 L -0.00195 0.07986 L 0.16641 0.0743 L -0.00195 0.15277 L 0.1625 0.15162 L 0.00364 0.21458 L 0.16185 0.22152 L -0.00078 0.28171 L 0.15963 0.29606 L 0.15963 0.29676 L 0.15885 0.29467 " pathEditMode="relative" rAng="0" ptsTypes="AAAAAAAAAAAA">
                                      <p:cBhvr>
                                        <p:cTn id="28" dur="4000" fill="hold"/>
                                        <p:tgtEl>
                                          <p:spTgt spid="3"/>
                                        </p:tgtEl>
                                        <p:attrNameLst>
                                          <p:attrName>ppt_x</p:attrName>
                                          <p:attrName>ppt_y</p:attrName>
                                        </p:attrNameLst>
                                      </p:cBhvr>
                                      <p:rCtr x="8216" y="14838"/>
                                    </p:animMotion>
                                  </p:childTnLst>
                                </p:cTn>
                              </p:par>
                              <p:par>
                                <p:cTn id="29" presetID="22"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4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childTnLst>
                                </p:cTn>
                              </p:par>
                              <p:par>
                                <p:cTn id="40" presetID="3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47D7-3E57-9C61-34BF-E670F35BC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EC4FA-7457-C178-258D-D5110FAB9878}"/>
              </a:ext>
            </a:extLst>
          </p:cNvPr>
          <p:cNvSpPr>
            <a:spLocks noGrp="1"/>
          </p:cNvSpPr>
          <p:nvPr>
            <p:ph type="title"/>
          </p:nvPr>
        </p:nvSpPr>
        <p:spPr>
          <a:xfrm>
            <a:off x="279452" y="-244295"/>
            <a:ext cx="10515600" cy="1325563"/>
          </a:xfrm>
        </p:spPr>
        <p:txBody>
          <a:bodyPr/>
          <a:lstStyle/>
          <a:p>
            <a:r>
              <a:rPr lang="nl-NL" dirty="0"/>
              <a:t>Ice </a:t>
            </a:r>
            <a:r>
              <a:rPr lang="nl-NL" dirty="0" err="1"/>
              <a:t>Breaker</a:t>
            </a:r>
            <a:r>
              <a:rPr lang="nl-NL" dirty="0"/>
              <a:t>: Coert</a:t>
            </a:r>
          </a:p>
        </p:txBody>
      </p:sp>
      <p:sp>
        <p:nvSpPr>
          <p:cNvPr id="4" name="Date Placeholder 3">
            <a:extLst>
              <a:ext uri="{FF2B5EF4-FFF2-40B4-BE49-F238E27FC236}">
                <a16:creationId xmlns:a16="http://schemas.microsoft.com/office/drawing/2014/main" id="{EA329C60-852E-323C-D052-41610D3C2E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rPr>
              <a:t>May 21, 2025</a:t>
            </a:r>
            <a:endParaRPr kumimoji="0" lang="nl-NL"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7D5F47E6-DD5D-BB27-E6C4-A89DDB34F7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A8AC6-727D-D04B-AF18-1C187CFAAFD8}"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2" descr="Slimleren - De provincies van Nederland - basis">
            <a:extLst>
              <a:ext uri="{FF2B5EF4-FFF2-40B4-BE49-F238E27FC236}">
                <a16:creationId xmlns:a16="http://schemas.microsoft.com/office/drawing/2014/main" id="{08A2F7A2-AEF7-0D3A-FDB7-A6137139D2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47" t="2749" r="2893" b="2973"/>
          <a:stretch/>
        </p:blipFill>
        <p:spPr bwMode="auto">
          <a:xfrm>
            <a:off x="0" y="1224767"/>
            <a:ext cx="4176016" cy="498808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C11BFF7-43C5-5943-97F5-EDF5CEEDF7CB}"/>
              </a:ext>
            </a:extLst>
          </p:cNvPr>
          <p:cNvGrpSpPr/>
          <p:nvPr/>
        </p:nvGrpSpPr>
        <p:grpSpPr>
          <a:xfrm>
            <a:off x="1090534" y="4090154"/>
            <a:ext cx="1371629" cy="369332"/>
            <a:chOff x="923544" y="4190738"/>
            <a:chExt cx="1371629" cy="369332"/>
          </a:xfrm>
        </p:grpSpPr>
        <p:sp>
          <p:nvSpPr>
            <p:cNvPr id="8" name="Oval 7">
              <a:extLst>
                <a:ext uri="{FF2B5EF4-FFF2-40B4-BE49-F238E27FC236}">
                  <a16:creationId xmlns:a16="http://schemas.microsoft.com/office/drawing/2014/main" id="{C1613760-0E2C-6D68-BE4D-F8CD4C7548EB}"/>
                </a:ext>
              </a:extLst>
            </p:cNvPr>
            <p:cNvSpPr/>
            <p:nvPr/>
          </p:nvSpPr>
          <p:spPr>
            <a:xfrm>
              <a:off x="923544" y="4315968"/>
              <a:ext cx="137160" cy="1188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2869C1-D1BF-2C15-84D9-B0B7AF00665B}"/>
                </a:ext>
              </a:extLst>
            </p:cNvPr>
            <p:cNvSpPr txBox="1"/>
            <p:nvPr/>
          </p:nvSpPr>
          <p:spPr>
            <a:xfrm>
              <a:off x="992124" y="4190738"/>
              <a:ext cx="1303049" cy="369332"/>
            </a:xfrm>
            <a:prstGeom prst="rect">
              <a:avLst/>
            </a:prstGeom>
            <a:noFill/>
          </p:spPr>
          <p:txBody>
            <a:bodyPr wrap="none" rtlCol="0">
              <a:spAutoFit/>
            </a:bodyPr>
            <a:lstStyle/>
            <a:p>
              <a:r>
                <a:rPr lang="en-US" b="1" dirty="0"/>
                <a:t>Rotterdam</a:t>
              </a:r>
            </a:p>
          </p:txBody>
        </p:sp>
      </p:grpSp>
      <p:grpSp>
        <p:nvGrpSpPr>
          <p:cNvPr id="15" name="Group 14">
            <a:extLst>
              <a:ext uri="{FF2B5EF4-FFF2-40B4-BE49-F238E27FC236}">
                <a16:creationId xmlns:a16="http://schemas.microsoft.com/office/drawing/2014/main" id="{54A2CAB7-11AF-F884-6F4D-9A7EB366C970}"/>
              </a:ext>
            </a:extLst>
          </p:cNvPr>
          <p:cNvGrpSpPr/>
          <p:nvPr/>
        </p:nvGrpSpPr>
        <p:grpSpPr>
          <a:xfrm>
            <a:off x="1880616" y="3474720"/>
            <a:ext cx="1333991" cy="369332"/>
            <a:chOff x="1880616" y="3429000"/>
            <a:chExt cx="1333991" cy="369332"/>
          </a:xfrm>
        </p:grpSpPr>
        <p:sp>
          <p:nvSpPr>
            <p:cNvPr id="11" name="Oval 10">
              <a:extLst>
                <a:ext uri="{FF2B5EF4-FFF2-40B4-BE49-F238E27FC236}">
                  <a16:creationId xmlns:a16="http://schemas.microsoft.com/office/drawing/2014/main" id="{075FC66C-26B0-333A-BE1C-26C3ECA6A475}"/>
                </a:ext>
              </a:extLst>
            </p:cNvPr>
            <p:cNvSpPr/>
            <p:nvPr/>
          </p:nvSpPr>
          <p:spPr>
            <a:xfrm>
              <a:off x="1880616" y="3553968"/>
              <a:ext cx="137160" cy="1188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4229827-A3EC-A979-AA48-6433579BC5B4}"/>
                </a:ext>
              </a:extLst>
            </p:cNvPr>
            <p:cNvSpPr txBox="1"/>
            <p:nvPr/>
          </p:nvSpPr>
          <p:spPr>
            <a:xfrm>
              <a:off x="1949196" y="3429000"/>
              <a:ext cx="1265411" cy="369332"/>
            </a:xfrm>
            <a:prstGeom prst="rect">
              <a:avLst/>
            </a:prstGeom>
            <a:noFill/>
          </p:spPr>
          <p:txBody>
            <a:bodyPr wrap="none" rtlCol="0">
              <a:spAutoFit/>
            </a:bodyPr>
            <a:lstStyle/>
            <a:p>
              <a:r>
                <a:rPr lang="en-US" b="1" dirty="0"/>
                <a:t>Hilversum</a:t>
              </a:r>
            </a:p>
          </p:txBody>
        </p:sp>
      </p:grpSp>
      <p:grpSp>
        <p:nvGrpSpPr>
          <p:cNvPr id="22" name="Group 21">
            <a:extLst>
              <a:ext uri="{FF2B5EF4-FFF2-40B4-BE49-F238E27FC236}">
                <a16:creationId xmlns:a16="http://schemas.microsoft.com/office/drawing/2014/main" id="{6B8C9C3D-6984-6F59-5DA9-6F34CD3B528B}"/>
              </a:ext>
            </a:extLst>
          </p:cNvPr>
          <p:cNvGrpSpPr/>
          <p:nvPr/>
        </p:nvGrpSpPr>
        <p:grpSpPr>
          <a:xfrm>
            <a:off x="6722589" y="299550"/>
            <a:ext cx="2259325" cy="3783136"/>
            <a:chOff x="3966972" y="1357309"/>
            <a:chExt cx="2703143" cy="4575489"/>
          </a:xfrm>
        </p:grpSpPr>
        <p:pic>
          <p:nvPicPr>
            <p:cNvPr id="1026" name="Picture 2" descr="Utrecht University - Wikipedia">
              <a:extLst>
                <a:ext uri="{FF2B5EF4-FFF2-40B4-BE49-F238E27FC236}">
                  <a16:creationId xmlns:a16="http://schemas.microsoft.com/office/drawing/2014/main" id="{142FF455-B4C9-51CE-5607-35CD2BC2C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794" y="1357309"/>
              <a:ext cx="1966338" cy="19663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0A1D102-81A1-7D2B-83C2-4C49D75A6864}"/>
                </a:ext>
              </a:extLst>
            </p:cNvPr>
            <p:cNvPicPr>
              <a:picLocks noChangeAspect="1"/>
            </p:cNvPicPr>
            <p:nvPr/>
          </p:nvPicPr>
          <p:blipFill>
            <a:blip r:embed="rId4"/>
            <a:stretch>
              <a:fillRect/>
            </a:stretch>
          </p:blipFill>
          <p:spPr>
            <a:xfrm>
              <a:off x="3966972" y="3474720"/>
              <a:ext cx="2703143" cy="2458078"/>
            </a:xfrm>
            <a:prstGeom prst="rect">
              <a:avLst/>
            </a:prstGeom>
          </p:spPr>
        </p:pic>
      </p:grpSp>
      <p:grpSp>
        <p:nvGrpSpPr>
          <p:cNvPr id="24" name="Group 23">
            <a:extLst>
              <a:ext uri="{FF2B5EF4-FFF2-40B4-BE49-F238E27FC236}">
                <a16:creationId xmlns:a16="http://schemas.microsoft.com/office/drawing/2014/main" id="{81016598-5149-594F-A9EE-E25B513DC895}"/>
              </a:ext>
            </a:extLst>
          </p:cNvPr>
          <p:cNvGrpSpPr/>
          <p:nvPr/>
        </p:nvGrpSpPr>
        <p:grpSpPr>
          <a:xfrm>
            <a:off x="4579909" y="1092347"/>
            <a:ext cx="1648157" cy="2566777"/>
            <a:chOff x="4579909" y="1092347"/>
            <a:chExt cx="1648157" cy="2566777"/>
          </a:xfrm>
        </p:grpSpPr>
        <p:pic>
          <p:nvPicPr>
            <p:cNvPr id="19" name="Picture 10">
              <a:extLst>
                <a:ext uri="{FF2B5EF4-FFF2-40B4-BE49-F238E27FC236}">
                  <a16:creationId xmlns:a16="http://schemas.microsoft.com/office/drawing/2014/main" id="{2443E75D-B923-5C5C-254A-7C1E47B8EC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909" y="1092347"/>
              <a:ext cx="1648157" cy="219754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A501E4B-0A99-8CF8-EB44-C75E574D024F}"/>
                </a:ext>
              </a:extLst>
            </p:cNvPr>
            <p:cNvSpPr txBox="1"/>
            <p:nvPr/>
          </p:nvSpPr>
          <p:spPr>
            <a:xfrm>
              <a:off x="4901285" y="3289792"/>
              <a:ext cx="1005403" cy="369332"/>
            </a:xfrm>
            <a:prstGeom prst="rect">
              <a:avLst/>
            </a:prstGeom>
            <a:noFill/>
          </p:spPr>
          <p:txBody>
            <a:bodyPr wrap="none" rtlCol="0">
              <a:spAutoFit/>
            </a:bodyPr>
            <a:lstStyle/>
            <a:p>
              <a:r>
                <a:rPr lang="en-US" b="1" dirty="0"/>
                <a:t>Hannah</a:t>
              </a:r>
            </a:p>
          </p:txBody>
        </p:sp>
      </p:grpSp>
      <p:grpSp>
        <p:nvGrpSpPr>
          <p:cNvPr id="27" name="Group 26">
            <a:extLst>
              <a:ext uri="{FF2B5EF4-FFF2-40B4-BE49-F238E27FC236}">
                <a16:creationId xmlns:a16="http://schemas.microsoft.com/office/drawing/2014/main" id="{D68D4E6F-91C6-931F-714D-063764E5D07A}"/>
              </a:ext>
            </a:extLst>
          </p:cNvPr>
          <p:cNvGrpSpPr/>
          <p:nvPr/>
        </p:nvGrpSpPr>
        <p:grpSpPr>
          <a:xfrm>
            <a:off x="9577662" y="1277257"/>
            <a:ext cx="1776138" cy="3983093"/>
            <a:chOff x="9861088" y="548061"/>
            <a:chExt cx="1843859" cy="4597502"/>
          </a:xfrm>
        </p:grpSpPr>
        <p:pic>
          <p:nvPicPr>
            <p:cNvPr id="3" name="Picture 12" descr="Hogeschool Utrecht">
              <a:extLst>
                <a:ext uri="{FF2B5EF4-FFF2-40B4-BE49-F238E27FC236}">
                  <a16:creationId xmlns:a16="http://schemas.microsoft.com/office/drawing/2014/main" id="{44768BA7-6E4F-7A42-F182-43242576F5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987" t="21485" r="18870" b="20603"/>
            <a:stretch/>
          </p:blipFill>
          <p:spPr bwMode="auto">
            <a:xfrm>
              <a:off x="9885155" y="548061"/>
              <a:ext cx="1819792" cy="16430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9207AC4-B4BF-B486-0900-4356C151F06E}"/>
                </a:ext>
              </a:extLst>
            </p:cNvPr>
            <p:cNvSpPr txBox="1"/>
            <p:nvPr/>
          </p:nvSpPr>
          <p:spPr>
            <a:xfrm>
              <a:off x="9861088" y="2481170"/>
              <a:ext cx="1796659" cy="2664393"/>
            </a:xfrm>
            <a:prstGeom prst="rect">
              <a:avLst/>
            </a:prstGeom>
            <a:noFill/>
          </p:spPr>
          <p:txBody>
            <a:bodyPr wrap="square" rtlCol="0">
              <a:spAutoFit/>
            </a:bodyPr>
            <a:lstStyle/>
            <a:p>
              <a:r>
                <a:rPr lang="en-US" sz="1600" dirty="0"/>
                <a:t>Research scientist in technical aspects and challenges, of bringing AI and Computer Vision to industry and/or society</a:t>
              </a:r>
            </a:p>
          </p:txBody>
        </p:sp>
      </p:grpSp>
      <p:grpSp>
        <p:nvGrpSpPr>
          <p:cNvPr id="31" name="Group 30">
            <a:extLst>
              <a:ext uri="{FF2B5EF4-FFF2-40B4-BE49-F238E27FC236}">
                <a16:creationId xmlns:a16="http://schemas.microsoft.com/office/drawing/2014/main" id="{6D35DC59-40D8-BEA5-BE3F-ECE27E0B8661}"/>
              </a:ext>
            </a:extLst>
          </p:cNvPr>
          <p:cNvGrpSpPr/>
          <p:nvPr/>
        </p:nvGrpSpPr>
        <p:grpSpPr>
          <a:xfrm>
            <a:off x="4417995" y="4307850"/>
            <a:ext cx="4563919" cy="1905000"/>
            <a:chOff x="5143500" y="4451350"/>
            <a:chExt cx="4563919" cy="1905000"/>
          </a:xfrm>
        </p:grpSpPr>
        <p:pic>
          <p:nvPicPr>
            <p:cNvPr id="28" name="Picture 12" descr="Alpha.One | LinkedIn">
              <a:extLst>
                <a:ext uri="{FF2B5EF4-FFF2-40B4-BE49-F238E27FC236}">
                  <a16:creationId xmlns:a16="http://schemas.microsoft.com/office/drawing/2014/main" id="{573BAE6F-5B44-3BBF-E0A3-EB7F2AF67E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3500" y="445135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A5B187A1-BE71-A065-68A4-3380F0289AD9}"/>
                </a:ext>
              </a:extLst>
            </p:cNvPr>
            <p:cNvSpPr txBox="1"/>
            <p:nvPr/>
          </p:nvSpPr>
          <p:spPr>
            <a:xfrm>
              <a:off x="6854537" y="4803685"/>
              <a:ext cx="2852882" cy="1200329"/>
            </a:xfrm>
            <a:prstGeom prst="rect">
              <a:avLst/>
            </a:prstGeom>
            <a:noFill/>
          </p:spPr>
          <p:txBody>
            <a:bodyPr wrap="square" rtlCol="0">
              <a:spAutoFit/>
            </a:bodyPr>
            <a:lstStyle/>
            <a:p>
              <a:r>
                <a:rPr lang="en-US" dirty="0"/>
                <a:t>Alpha.one lead R&amp;D  computer vision for visual saliency prediction in marketing tool Junbi.ai</a:t>
              </a:r>
            </a:p>
          </p:txBody>
        </p:sp>
      </p:grpSp>
    </p:spTree>
    <p:extLst>
      <p:ext uri="{BB962C8B-B14F-4D97-AF65-F5344CB8AC3E}">
        <p14:creationId xmlns:p14="http://schemas.microsoft.com/office/powerpoint/2010/main" val="292465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Convolution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40</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39669" y="5410081"/>
            <a:ext cx="7840159" cy="923330"/>
          </a:xfrm>
          <a:prstGeom prst="rect">
            <a:avLst/>
          </a:prstGeom>
          <a:noFill/>
        </p:spPr>
        <p:txBody>
          <a:bodyPr wrap="square" rtlCol="0">
            <a:spAutoFit/>
          </a:bodyPr>
          <a:lstStyle/>
          <a:p>
            <a:r>
              <a:rPr lang="en-US" dirty="0"/>
              <a:t>The convolution operation can be thought of as multiple dot products performed across different regions of the input (such as an image), with the same filter being applied across these regions</a:t>
            </a:r>
            <a:endParaRPr lang="nl-NL" dirty="0"/>
          </a:p>
        </p:txBody>
      </p:sp>
      <p:pic>
        <p:nvPicPr>
          <p:cNvPr id="9" name="Afbeelding 8">
            <a:extLst>
              <a:ext uri="{FF2B5EF4-FFF2-40B4-BE49-F238E27FC236}">
                <a16:creationId xmlns:a16="http://schemas.microsoft.com/office/drawing/2014/main" id="{F870EEFA-5069-55FB-30B1-8D3188B4FF8A}"/>
              </a:ext>
            </a:extLst>
          </p:cNvPr>
          <p:cNvPicPr>
            <a:picLocks noChangeAspect="1"/>
          </p:cNvPicPr>
          <p:nvPr/>
        </p:nvPicPr>
        <p:blipFill>
          <a:blip r:embed="rId3"/>
          <a:stretch>
            <a:fillRect/>
          </a:stretch>
        </p:blipFill>
        <p:spPr>
          <a:xfrm>
            <a:off x="3783750" y="1668483"/>
            <a:ext cx="3754386" cy="550643"/>
          </a:xfrm>
          <a:prstGeom prst="rect">
            <a:avLst/>
          </a:prstGeom>
        </p:spPr>
      </p:pic>
      <p:grpSp>
        <p:nvGrpSpPr>
          <p:cNvPr id="2" name="Group 1">
            <a:extLst>
              <a:ext uri="{FF2B5EF4-FFF2-40B4-BE49-F238E27FC236}">
                <a16:creationId xmlns:a16="http://schemas.microsoft.com/office/drawing/2014/main" id="{A5BD205D-7AE2-A6DA-69B9-5B90DB16FEA7}"/>
              </a:ext>
            </a:extLst>
          </p:cNvPr>
          <p:cNvGrpSpPr/>
          <p:nvPr/>
        </p:nvGrpSpPr>
        <p:grpSpPr>
          <a:xfrm>
            <a:off x="4305534" y="2793596"/>
            <a:ext cx="3225324" cy="2395921"/>
            <a:chOff x="4305534" y="2793596"/>
            <a:chExt cx="3225324" cy="2395921"/>
          </a:xfrm>
        </p:grpSpPr>
        <p:pic>
          <p:nvPicPr>
            <p:cNvPr id="10248" name="Picture 8" descr="undefined">
              <a:extLst>
                <a:ext uri="{FF2B5EF4-FFF2-40B4-BE49-F238E27FC236}">
                  <a16:creationId xmlns:a16="http://schemas.microsoft.com/office/drawing/2014/main" id="{6C258BD4-6C8D-4EA9-D045-D1847BE20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534" y="2793597"/>
              <a:ext cx="2708431" cy="239592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2F40A159-6C80-941C-8E07-7D106EC369D5}"/>
                </a:ext>
              </a:extLst>
            </p:cNvPr>
            <p:cNvSpPr txBox="1"/>
            <p:nvPr/>
          </p:nvSpPr>
          <p:spPr>
            <a:xfrm rot="5400000">
              <a:off x="6074450" y="3733109"/>
              <a:ext cx="2395921" cy="516895"/>
            </a:xfrm>
            <a:prstGeom prst="rect">
              <a:avLst/>
            </a:prstGeom>
            <a:noFill/>
          </p:spPr>
          <p:txBody>
            <a:bodyPr wrap="square" rtlCol="0">
              <a:spAutoFit/>
            </a:bodyPr>
            <a:lstStyle/>
            <a:p>
              <a:r>
                <a:rPr lang="en-US" sz="900" dirty="0"/>
                <a:t>By Michael Plotke - Own work, CC BY-SA 3.0, </a:t>
              </a:r>
            </a:p>
            <a:p>
              <a:r>
                <a:rPr lang="en-US" sz="900" dirty="0">
                  <a:hlinkClick r:id="rId5"/>
                </a:rPr>
                <a:t>https://commons.wikimedia.org/w/index.php?curid=24288958</a:t>
              </a:r>
              <a:r>
                <a:rPr lang="en-US" sz="900" dirty="0"/>
                <a:t> </a:t>
              </a:r>
              <a:endParaRPr lang="nl-NL" sz="900" dirty="0"/>
            </a:p>
          </p:txBody>
        </p:sp>
      </p:grpSp>
      <p:sp>
        <p:nvSpPr>
          <p:cNvPr id="17" name="Tekstvak 16">
            <a:extLst>
              <a:ext uri="{FF2B5EF4-FFF2-40B4-BE49-F238E27FC236}">
                <a16:creationId xmlns:a16="http://schemas.microsoft.com/office/drawing/2014/main" id="{3D61AC11-2DF0-35A6-FC11-12CA00A96C5E}"/>
              </a:ext>
            </a:extLst>
          </p:cNvPr>
          <p:cNvSpPr txBox="1"/>
          <p:nvPr/>
        </p:nvSpPr>
        <p:spPr>
          <a:xfrm>
            <a:off x="4471196" y="5964079"/>
            <a:ext cx="3249608" cy="369332"/>
          </a:xfrm>
          <a:prstGeom prst="rect">
            <a:avLst/>
          </a:prstGeom>
          <a:noFill/>
        </p:spPr>
        <p:txBody>
          <a:bodyPr wrap="none" rtlCol="0">
            <a:spAutoFit/>
          </a:bodyPr>
          <a:lstStyle/>
          <a:p>
            <a:r>
              <a:rPr lang="en-US" dirty="0">
                <a:sym typeface="Wingdings" panose="05000000000000000000" pitchFamily="2" charset="2"/>
              </a:rPr>
              <a:t> dot-product + sliding window</a:t>
            </a:r>
            <a:endParaRPr lang="nl-NL" dirty="0"/>
          </a:p>
        </p:txBody>
      </p:sp>
    </p:spTree>
    <p:extLst>
      <p:ext uri="{BB962C8B-B14F-4D97-AF65-F5344CB8AC3E}">
        <p14:creationId xmlns:p14="http://schemas.microsoft.com/office/powerpoint/2010/main" val="20237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Data driven feature modeling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41</a:t>
            </a:fld>
            <a:endParaRPr lang="nl-NL"/>
          </a:p>
        </p:txBody>
      </p:sp>
      <p:sp>
        <p:nvSpPr>
          <p:cNvPr id="2" name="Tekstvak 1">
            <a:extLst>
              <a:ext uri="{FF2B5EF4-FFF2-40B4-BE49-F238E27FC236}">
                <a16:creationId xmlns:a16="http://schemas.microsoft.com/office/drawing/2014/main" id="{3C1E49AB-1883-BD2D-2D10-12536B768190}"/>
              </a:ext>
            </a:extLst>
          </p:cNvPr>
          <p:cNvSpPr txBox="1"/>
          <p:nvPr/>
        </p:nvSpPr>
        <p:spPr>
          <a:xfrm>
            <a:off x="1865313" y="1495973"/>
            <a:ext cx="8349175" cy="3139321"/>
          </a:xfrm>
          <a:prstGeom prst="rect">
            <a:avLst/>
          </a:prstGeom>
          <a:noFill/>
        </p:spPr>
        <p:txBody>
          <a:bodyPr wrap="square" rtlCol="0">
            <a:spAutoFit/>
          </a:bodyPr>
          <a:lstStyle/>
          <a:p>
            <a:r>
              <a:rPr lang="en-US" dirty="0"/>
              <a:t>An important insight regarding the kernels is that instead of </a:t>
            </a:r>
            <a:r>
              <a:rPr lang="en-US" b="1" dirty="0"/>
              <a:t>top-down hand-crafting </a:t>
            </a:r>
            <a:r>
              <a:rPr lang="en-US" dirty="0"/>
              <a:t>the feature descriptors (e.g.: HOG), they should completely </a:t>
            </a:r>
            <a:r>
              <a:rPr lang="en-US" b="1" dirty="0"/>
              <a:t>emerge bottom-up</a:t>
            </a:r>
            <a:r>
              <a:rPr lang="en-US" dirty="0"/>
              <a:t>! </a:t>
            </a:r>
            <a:r>
              <a:rPr lang="en-US" i="1" dirty="0"/>
              <a:t>Directly emerging from the training data</a:t>
            </a:r>
          </a:p>
          <a:p>
            <a:endParaRPr lang="en-US" dirty="0"/>
          </a:p>
          <a:p>
            <a:r>
              <a:rPr lang="en-US" sz="1200" dirty="0"/>
              <a:t>In the context of an SVM, during training a HOG-classifier is defined by the support vectors that are found given several </a:t>
            </a:r>
            <a:r>
              <a:rPr lang="en-US" sz="1200" b="1" dirty="0"/>
              <a:t>HOG-encoded training examples</a:t>
            </a:r>
            <a:r>
              <a:rPr lang="en-US" sz="1200" dirty="0"/>
              <a:t>. The discovered support vectors make up the common pattern that best decides between a positive or a negative sample</a:t>
            </a:r>
          </a:p>
          <a:p>
            <a:endParaRPr lang="en-US" dirty="0"/>
          </a:p>
          <a:p>
            <a:r>
              <a:rPr lang="en-US" dirty="0"/>
              <a:t>This is what was revolutionized in 2012: </a:t>
            </a:r>
            <a:r>
              <a:rPr lang="en-US" i="1" dirty="0"/>
              <a:t>the encoding process of the kernels themselves was automated by the combination of convolution and backpropagation in the context of a CNN. This led to data driven feature modeling, instead of hand-crafted feature modeling</a:t>
            </a:r>
          </a:p>
        </p:txBody>
      </p:sp>
      <p:sp>
        <p:nvSpPr>
          <p:cNvPr id="6" name="Pijl: rechts 5">
            <a:extLst>
              <a:ext uri="{FF2B5EF4-FFF2-40B4-BE49-F238E27FC236}">
                <a16:creationId xmlns:a16="http://schemas.microsoft.com/office/drawing/2014/main" id="{0BB0DEF3-08A3-9695-4AD3-C1C09ADF8727}"/>
              </a:ext>
            </a:extLst>
          </p:cNvPr>
          <p:cNvSpPr/>
          <p:nvPr/>
        </p:nvSpPr>
        <p:spPr>
          <a:xfrm>
            <a:off x="4103561" y="5249018"/>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 name="Groep 9">
            <a:extLst>
              <a:ext uri="{FF2B5EF4-FFF2-40B4-BE49-F238E27FC236}">
                <a16:creationId xmlns:a16="http://schemas.microsoft.com/office/drawing/2014/main" id="{F93617ED-32EF-1B84-B9EC-95FEA5D527AA}"/>
              </a:ext>
            </a:extLst>
          </p:cNvPr>
          <p:cNvGrpSpPr/>
          <p:nvPr/>
        </p:nvGrpSpPr>
        <p:grpSpPr>
          <a:xfrm>
            <a:off x="678763" y="4699208"/>
            <a:ext cx="2875641" cy="1632993"/>
            <a:chOff x="678763" y="4699208"/>
            <a:chExt cx="2875641" cy="1632993"/>
          </a:xfrm>
        </p:grpSpPr>
        <p:pic>
          <p:nvPicPr>
            <p:cNvPr id="3" name="Picture 2">
              <a:extLst>
                <a:ext uri="{FF2B5EF4-FFF2-40B4-BE49-F238E27FC236}">
                  <a16:creationId xmlns:a16="http://schemas.microsoft.com/office/drawing/2014/main" id="{61009EB9-77D0-E884-AC60-DE9DCD40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11" y="4699208"/>
              <a:ext cx="1632993" cy="163299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6C739AD2-744D-DF0A-9FEC-C87117BBA392}"/>
                </a:ext>
              </a:extLst>
            </p:cNvPr>
            <p:cNvSpPr txBox="1"/>
            <p:nvPr/>
          </p:nvSpPr>
          <p:spPr>
            <a:xfrm>
              <a:off x="678763" y="5142706"/>
              <a:ext cx="1242648" cy="646331"/>
            </a:xfrm>
            <a:prstGeom prst="rect">
              <a:avLst/>
            </a:prstGeom>
            <a:noFill/>
          </p:spPr>
          <p:txBody>
            <a:bodyPr wrap="none" rtlCol="0">
              <a:spAutoFit/>
            </a:bodyPr>
            <a:lstStyle/>
            <a:p>
              <a:pPr algn="ctr"/>
              <a:r>
                <a:rPr lang="en-US" dirty="0"/>
                <a:t>~10e4</a:t>
              </a:r>
            </a:p>
            <a:p>
              <a:pPr algn="ctr"/>
              <a:r>
                <a:rPr lang="en-US" dirty="0"/>
                <a:t>parameters</a:t>
              </a:r>
              <a:endParaRPr lang="nl-NL" dirty="0"/>
            </a:p>
          </p:txBody>
        </p:sp>
      </p:grpSp>
      <p:grpSp>
        <p:nvGrpSpPr>
          <p:cNvPr id="11" name="Groep 10">
            <a:extLst>
              <a:ext uri="{FF2B5EF4-FFF2-40B4-BE49-F238E27FC236}">
                <a16:creationId xmlns:a16="http://schemas.microsoft.com/office/drawing/2014/main" id="{B085B30C-8C8E-4DD3-585D-80716AE2CAAB}"/>
              </a:ext>
            </a:extLst>
          </p:cNvPr>
          <p:cNvGrpSpPr/>
          <p:nvPr/>
        </p:nvGrpSpPr>
        <p:grpSpPr>
          <a:xfrm>
            <a:off x="5817284" y="4699208"/>
            <a:ext cx="5750048" cy="1680176"/>
            <a:chOff x="5817284" y="4699208"/>
            <a:chExt cx="5750048" cy="1680176"/>
          </a:xfrm>
        </p:grpSpPr>
        <p:pic>
          <p:nvPicPr>
            <p:cNvPr id="16386" name="Picture 2">
              <a:extLst>
                <a:ext uri="{FF2B5EF4-FFF2-40B4-BE49-F238E27FC236}">
                  <a16:creationId xmlns:a16="http://schemas.microsoft.com/office/drawing/2014/main" id="{82CA29B8-8C39-7883-D431-7A92234D8E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0" t="14370"/>
            <a:stretch/>
          </p:blipFill>
          <p:spPr bwMode="auto">
            <a:xfrm>
              <a:off x="5817284" y="4699208"/>
              <a:ext cx="4453302" cy="168017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629C14CA-00F8-0637-55DA-E48D5CBE2917}"/>
                </a:ext>
              </a:extLst>
            </p:cNvPr>
            <p:cNvSpPr txBox="1"/>
            <p:nvPr/>
          </p:nvSpPr>
          <p:spPr>
            <a:xfrm>
              <a:off x="10324684" y="5142706"/>
              <a:ext cx="1242648" cy="646331"/>
            </a:xfrm>
            <a:prstGeom prst="rect">
              <a:avLst/>
            </a:prstGeom>
            <a:noFill/>
          </p:spPr>
          <p:txBody>
            <a:bodyPr wrap="none" rtlCol="0">
              <a:spAutoFit/>
            </a:bodyPr>
            <a:lstStyle/>
            <a:p>
              <a:pPr algn="ctr"/>
              <a:r>
                <a:rPr lang="en-US" dirty="0"/>
                <a:t>&gt;10e6</a:t>
              </a:r>
            </a:p>
            <a:p>
              <a:pPr algn="ctr"/>
              <a:r>
                <a:rPr lang="en-US" dirty="0"/>
                <a:t>parameters</a:t>
              </a:r>
              <a:endParaRPr lang="nl-NL" dirty="0"/>
            </a:p>
          </p:txBody>
        </p:sp>
      </p:grpSp>
    </p:spTree>
    <p:extLst>
      <p:ext uri="{BB962C8B-B14F-4D97-AF65-F5344CB8AC3E}">
        <p14:creationId xmlns:p14="http://schemas.microsoft.com/office/powerpoint/2010/main" val="278161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9EC14D-8F3A-E39D-2D61-70AEEEAF7E49}"/>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D9F38261-C160-CA5B-58B0-52D6D6D0A33E}"/>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1FBDEE4D-FB61-ED0E-23D6-52E258D391F8}"/>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2C5B3C14-B8FE-8F62-93BE-9254C9D75540}"/>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42</a:t>
            </a:fld>
            <a:endParaRPr lang="nl-NL"/>
          </a:p>
        </p:txBody>
      </p:sp>
      <p:pic>
        <p:nvPicPr>
          <p:cNvPr id="2050" name="Picture 2">
            <a:extLst>
              <a:ext uri="{FF2B5EF4-FFF2-40B4-BE49-F238E27FC236}">
                <a16:creationId xmlns:a16="http://schemas.microsoft.com/office/drawing/2014/main" id="{07CFCAB7-90F4-F9F9-3A85-DFC1A0A86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0"/>
            <a:ext cx="635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55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EAD79B-D15F-38A6-EEB6-3488DBEF608D}"/>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22403921-16DC-3ADA-B35B-9D16294C9E79}"/>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E114E3EB-99BE-CBF5-96BA-DDBF364C6A16}"/>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B5CF99FF-D0EE-D7EB-1D5D-392A4DD3BE9A}"/>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43</a:t>
            </a:fld>
            <a:endParaRPr lang="nl-NL"/>
          </a:p>
        </p:txBody>
      </p:sp>
      <p:pic>
        <p:nvPicPr>
          <p:cNvPr id="2050" name="Picture 2">
            <a:extLst>
              <a:ext uri="{FF2B5EF4-FFF2-40B4-BE49-F238E27FC236}">
                <a16:creationId xmlns:a16="http://schemas.microsoft.com/office/drawing/2014/main" id="{7EBA3538-B585-DA7A-C4E7-4770607A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1" y="1538453"/>
            <a:ext cx="12182573" cy="131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44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E0F4EE-803D-9CE6-FB20-D5B6602EB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5522A-E90D-A22A-ED30-035BC4CCC8A5}"/>
              </a:ext>
            </a:extLst>
          </p:cNvPr>
          <p:cNvSpPr>
            <a:spLocks noGrp="1"/>
          </p:cNvSpPr>
          <p:nvPr>
            <p:ph type="title"/>
          </p:nvPr>
        </p:nvSpPr>
        <p:spPr>
          <a:xfrm>
            <a:off x="170028" y="142731"/>
            <a:ext cx="10515600" cy="556546"/>
          </a:xfrm>
        </p:spPr>
        <p:txBody>
          <a:bodyPr>
            <a:normAutofit fontScale="90000"/>
          </a:bodyPr>
          <a:lstStyle/>
          <a:p>
            <a:r>
              <a:rPr lang="en-US" b="1" dirty="0"/>
              <a:t>What do we need to build a (predictive) model?</a:t>
            </a:r>
          </a:p>
        </p:txBody>
      </p:sp>
      <p:sp>
        <p:nvSpPr>
          <p:cNvPr id="3" name="Text Placeholder 2">
            <a:extLst>
              <a:ext uri="{FF2B5EF4-FFF2-40B4-BE49-F238E27FC236}">
                <a16:creationId xmlns:a16="http://schemas.microsoft.com/office/drawing/2014/main" id="{BDE002E3-572B-92AD-13AB-5F4F9CC35975}"/>
              </a:ext>
            </a:extLst>
          </p:cNvPr>
          <p:cNvSpPr>
            <a:spLocks noGrp="1"/>
          </p:cNvSpPr>
          <p:nvPr>
            <p:ph type="body" sz="quarter" idx="11"/>
          </p:nvPr>
        </p:nvSpPr>
        <p:spPr>
          <a:xfrm>
            <a:off x="4514917" y="2086641"/>
            <a:ext cx="859690" cy="362166"/>
          </a:xfrm>
        </p:spPr>
        <p:txBody>
          <a:bodyPr>
            <a:normAutofit fontScale="77500" lnSpcReduction="20000"/>
          </a:bodyPr>
          <a:lstStyle/>
          <a:p>
            <a:endParaRPr lang="en-US" dirty="0"/>
          </a:p>
        </p:txBody>
      </p:sp>
      <p:sp>
        <p:nvSpPr>
          <p:cNvPr id="4" name="Rounded Rectangle 3">
            <a:extLst>
              <a:ext uri="{FF2B5EF4-FFF2-40B4-BE49-F238E27FC236}">
                <a16:creationId xmlns:a16="http://schemas.microsoft.com/office/drawing/2014/main" id="{B135DF64-7C40-9FB9-372B-02842DDE62DF}"/>
              </a:ext>
            </a:extLst>
          </p:cNvPr>
          <p:cNvSpPr/>
          <p:nvPr/>
        </p:nvSpPr>
        <p:spPr>
          <a:xfrm>
            <a:off x="3868674" y="1984126"/>
            <a:ext cx="3540444" cy="244527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ight Arrow 4">
            <a:extLst>
              <a:ext uri="{FF2B5EF4-FFF2-40B4-BE49-F238E27FC236}">
                <a16:creationId xmlns:a16="http://schemas.microsoft.com/office/drawing/2014/main" id="{8FAF1624-0E9B-90F7-7DE9-9C5EAAB0D39C}"/>
              </a:ext>
            </a:extLst>
          </p:cNvPr>
          <p:cNvSpPr/>
          <p:nvPr/>
        </p:nvSpPr>
        <p:spPr>
          <a:xfrm>
            <a:off x="2446731" y="2298877"/>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ight Arrow 5">
            <a:extLst>
              <a:ext uri="{FF2B5EF4-FFF2-40B4-BE49-F238E27FC236}">
                <a16:creationId xmlns:a16="http://schemas.microsoft.com/office/drawing/2014/main" id="{25059C12-E190-6000-1B06-7880DCCEB514}"/>
              </a:ext>
            </a:extLst>
          </p:cNvPr>
          <p:cNvSpPr/>
          <p:nvPr/>
        </p:nvSpPr>
        <p:spPr>
          <a:xfrm>
            <a:off x="2446731" y="368824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ight Arrow 6">
            <a:extLst>
              <a:ext uri="{FF2B5EF4-FFF2-40B4-BE49-F238E27FC236}">
                <a16:creationId xmlns:a16="http://schemas.microsoft.com/office/drawing/2014/main" id="{61465B3A-61AA-DC80-5ECA-6F2757D39A1A}"/>
              </a:ext>
            </a:extLst>
          </p:cNvPr>
          <p:cNvSpPr/>
          <p:nvPr/>
        </p:nvSpPr>
        <p:spPr>
          <a:xfrm rot="20135189">
            <a:off x="7515886" y="194569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01B04F-DE43-4C0E-C2DC-68DF4E5AC865}"/>
              </a:ext>
            </a:extLst>
          </p:cNvPr>
          <p:cNvSpPr txBox="1"/>
          <p:nvPr/>
        </p:nvSpPr>
        <p:spPr>
          <a:xfrm>
            <a:off x="8837045" y="1062555"/>
            <a:ext cx="179211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Classify pictures that contain much green</a:t>
            </a:r>
          </a:p>
        </p:txBody>
      </p:sp>
      <p:sp>
        <p:nvSpPr>
          <p:cNvPr id="9" name="Right Arrow 8">
            <a:extLst>
              <a:ext uri="{FF2B5EF4-FFF2-40B4-BE49-F238E27FC236}">
                <a16:creationId xmlns:a16="http://schemas.microsoft.com/office/drawing/2014/main" id="{BE0B815B-A82B-C3BA-BD69-3029FE774068}"/>
              </a:ext>
            </a:extLst>
          </p:cNvPr>
          <p:cNvSpPr/>
          <p:nvPr/>
        </p:nvSpPr>
        <p:spPr>
          <a:xfrm rot="20364312">
            <a:off x="4942231" y="2255306"/>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5780699-37CB-AAEA-803E-BCDF40998034}"/>
              </a:ext>
            </a:extLst>
          </p:cNvPr>
          <p:cNvSpPr txBox="1"/>
          <p:nvPr/>
        </p:nvSpPr>
        <p:spPr>
          <a:xfrm>
            <a:off x="2379828" y="1622232"/>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 algorithm</a:t>
            </a:r>
          </a:p>
        </p:txBody>
      </p:sp>
      <p:pic>
        <p:nvPicPr>
          <p:cNvPr id="15" name="Graphic 14" descr="Images with solid fill">
            <a:extLst>
              <a:ext uri="{FF2B5EF4-FFF2-40B4-BE49-F238E27FC236}">
                <a16:creationId xmlns:a16="http://schemas.microsoft.com/office/drawing/2014/main" id="{60742B55-B003-401F-85C7-74426C2100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9581" y="2147594"/>
            <a:ext cx="914400" cy="914400"/>
          </a:xfrm>
          <a:prstGeom prst="rect">
            <a:avLst/>
          </a:prstGeom>
        </p:spPr>
      </p:pic>
      <p:sp>
        <p:nvSpPr>
          <p:cNvPr id="16" name="Right Arrow 15">
            <a:extLst>
              <a:ext uri="{FF2B5EF4-FFF2-40B4-BE49-F238E27FC236}">
                <a16:creationId xmlns:a16="http://schemas.microsoft.com/office/drawing/2014/main" id="{8B23C626-DBDB-CD8D-04F0-FA81A7E89D41}"/>
              </a:ext>
            </a:extLst>
          </p:cNvPr>
          <p:cNvSpPr/>
          <p:nvPr/>
        </p:nvSpPr>
        <p:spPr>
          <a:xfrm rot="1562334">
            <a:off x="4940604" y="2567552"/>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Images with solid fill">
            <a:extLst>
              <a:ext uri="{FF2B5EF4-FFF2-40B4-BE49-F238E27FC236}">
                <a16:creationId xmlns:a16="http://schemas.microsoft.com/office/drawing/2014/main" id="{6FD409AF-0079-99CB-0A92-939E1E6B0C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510" y="1597846"/>
            <a:ext cx="1562552" cy="1562552"/>
          </a:xfrm>
          <a:prstGeom prst="rect">
            <a:avLst/>
          </a:prstGeom>
        </p:spPr>
      </p:pic>
      <p:pic>
        <p:nvPicPr>
          <p:cNvPr id="25602" name="Picture 2" descr="RGB color model | HiSoUR - Hi So You Are">
            <a:extLst>
              <a:ext uri="{FF2B5EF4-FFF2-40B4-BE49-F238E27FC236}">
                <a16:creationId xmlns:a16="http://schemas.microsoft.com/office/drawing/2014/main" id="{ADF9620A-867B-D56D-6856-A01C891CC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3288" y="1984126"/>
            <a:ext cx="619539" cy="61953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SV (kleurruimte) - Wikipedia">
            <a:extLst>
              <a:ext uri="{FF2B5EF4-FFF2-40B4-BE49-F238E27FC236}">
                <a16:creationId xmlns:a16="http://schemas.microsoft.com/office/drawing/2014/main" id="{0900E93B-B204-F0BC-1185-804D84520D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8716" y="2655790"/>
            <a:ext cx="684111" cy="5130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F16B2E4-59FF-F23C-E28B-5CEF1DEC6226}"/>
              </a:ext>
            </a:extLst>
          </p:cNvPr>
          <p:cNvPicPr>
            <a:picLocks noChangeAspect="1"/>
          </p:cNvPicPr>
          <p:nvPr/>
        </p:nvPicPr>
        <p:blipFill rotWithShape="1">
          <a:blip r:embed="rId8"/>
          <a:srcRect l="34214" t="3773" r="29899" b="4965"/>
          <a:stretch/>
        </p:blipFill>
        <p:spPr>
          <a:xfrm>
            <a:off x="782808" y="3193295"/>
            <a:ext cx="1466055" cy="1770406"/>
          </a:xfrm>
          <a:prstGeom prst="rect">
            <a:avLst/>
          </a:prstGeom>
        </p:spPr>
      </p:pic>
      <p:sp>
        <p:nvSpPr>
          <p:cNvPr id="21" name="Right Arrow 20">
            <a:extLst>
              <a:ext uri="{FF2B5EF4-FFF2-40B4-BE49-F238E27FC236}">
                <a16:creationId xmlns:a16="http://schemas.microsoft.com/office/drawing/2014/main" id="{9A4BDB6D-945F-41D3-EB31-178ADEB6D3A6}"/>
              </a:ext>
            </a:extLst>
          </p:cNvPr>
          <p:cNvSpPr/>
          <p:nvPr/>
        </p:nvSpPr>
        <p:spPr>
          <a:xfrm rot="1400051">
            <a:off x="7546876" y="25133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C1FCDA8A-F671-F779-32C5-BDECA2CAFF5C}"/>
              </a:ext>
            </a:extLst>
          </p:cNvPr>
          <p:cNvSpPr txBox="1"/>
          <p:nvPr/>
        </p:nvSpPr>
        <p:spPr>
          <a:xfrm>
            <a:off x="8733954" y="2448807"/>
            <a:ext cx="314922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Optimize the amount of saturation for the input picture</a:t>
            </a:r>
          </a:p>
        </p:txBody>
      </p:sp>
      <p:sp>
        <p:nvSpPr>
          <p:cNvPr id="19" name="TextBox 18">
            <a:extLst>
              <a:ext uri="{FF2B5EF4-FFF2-40B4-BE49-F238E27FC236}">
                <a16:creationId xmlns:a16="http://schemas.microsoft.com/office/drawing/2014/main" id="{30C2D60F-B68B-265F-A749-74F5DD8A9C86}"/>
              </a:ext>
            </a:extLst>
          </p:cNvPr>
          <p:cNvSpPr txBox="1"/>
          <p:nvPr/>
        </p:nvSpPr>
        <p:spPr>
          <a:xfrm>
            <a:off x="6377921" y="2750765"/>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HSV</a:t>
            </a:r>
          </a:p>
        </p:txBody>
      </p:sp>
      <p:sp>
        <p:nvSpPr>
          <p:cNvPr id="24" name="TextBox 23">
            <a:extLst>
              <a:ext uri="{FF2B5EF4-FFF2-40B4-BE49-F238E27FC236}">
                <a16:creationId xmlns:a16="http://schemas.microsoft.com/office/drawing/2014/main" id="{EB67502A-E18E-73AA-2812-BDBD86E512DE}"/>
              </a:ext>
            </a:extLst>
          </p:cNvPr>
          <p:cNvSpPr txBox="1"/>
          <p:nvPr/>
        </p:nvSpPr>
        <p:spPr>
          <a:xfrm>
            <a:off x="6369789" y="2162459"/>
            <a:ext cx="578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RGB</a:t>
            </a:r>
          </a:p>
        </p:txBody>
      </p:sp>
      <p:sp>
        <p:nvSpPr>
          <p:cNvPr id="25" name="Right Arrow 24">
            <a:extLst>
              <a:ext uri="{FF2B5EF4-FFF2-40B4-BE49-F238E27FC236}">
                <a16:creationId xmlns:a16="http://schemas.microsoft.com/office/drawing/2014/main" id="{CB76CA4B-9468-7745-EE14-5BDA07B0D395}"/>
              </a:ext>
            </a:extLst>
          </p:cNvPr>
          <p:cNvSpPr/>
          <p:nvPr/>
        </p:nvSpPr>
        <p:spPr>
          <a:xfrm>
            <a:off x="7555865" y="365754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E4F9CBC-83C5-8FAB-BB00-8A2774C161B4}"/>
              </a:ext>
            </a:extLst>
          </p:cNvPr>
          <p:cNvSpPr txBox="1"/>
          <p:nvPr/>
        </p:nvSpPr>
        <p:spPr>
          <a:xfrm>
            <a:off x="8806764" y="3593674"/>
            <a:ext cx="265123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Based on coordinates,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what color is our point?</a:t>
            </a:r>
          </a:p>
        </p:txBody>
      </p:sp>
      <p:sp>
        <p:nvSpPr>
          <p:cNvPr id="27" name="Right Arrow 26">
            <a:extLst>
              <a:ext uri="{FF2B5EF4-FFF2-40B4-BE49-F238E27FC236}">
                <a16:creationId xmlns:a16="http://schemas.microsoft.com/office/drawing/2014/main" id="{13CF1D9E-96D8-593D-29BE-796CF903B149}"/>
              </a:ext>
            </a:extLst>
          </p:cNvPr>
          <p:cNvSpPr/>
          <p:nvPr/>
        </p:nvSpPr>
        <p:spPr>
          <a:xfrm>
            <a:off x="4335136" y="3109346"/>
            <a:ext cx="2831578" cy="159547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is the data represented to answer the output question? </a:t>
            </a:r>
          </a:p>
        </p:txBody>
      </p:sp>
      <p:sp>
        <p:nvSpPr>
          <p:cNvPr id="28" name="TextBox 27">
            <a:extLst>
              <a:ext uri="{FF2B5EF4-FFF2-40B4-BE49-F238E27FC236}">
                <a16:creationId xmlns:a16="http://schemas.microsoft.com/office/drawing/2014/main" id="{B727EB3C-A359-C820-B5CD-371A7D4A73D4}"/>
              </a:ext>
            </a:extLst>
          </p:cNvPr>
          <p:cNvSpPr txBox="1"/>
          <p:nvPr/>
        </p:nvSpPr>
        <p:spPr>
          <a:xfrm>
            <a:off x="113380" y="6395370"/>
            <a:ext cx="64976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adapted from Deep Learning with R, Cholet &amp; Allaire, 2019</a:t>
            </a:r>
          </a:p>
        </p:txBody>
      </p:sp>
      <p:pic>
        <p:nvPicPr>
          <p:cNvPr id="29" name="Graphic 28" descr="Images with solid fill">
            <a:extLst>
              <a:ext uri="{FF2B5EF4-FFF2-40B4-BE49-F238E27FC236}">
                <a16:creationId xmlns:a16="http://schemas.microsoft.com/office/drawing/2014/main" id="{ED936C4B-25E1-E393-04B0-EDF41B89A4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644" y="1165031"/>
            <a:ext cx="1562552" cy="1562552"/>
          </a:xfrm>
          <a:prstGeom prst="rect">
            <a:avLst/>
          </a:prstGeom>
        </p:spPr>
      </p:pic>
      <p:sp>
        <p:nvSpPr>
          <p:cNvPr id="10" name="Bent Arrow 9">
            <a:extLst>
              <a:ext uri="{FF2B5EF4-FFF2-40B4-BE49-F238E27FC236}">
                <a16:creationId xmlns:a16="http://schemas.microsoft.com/office/drawing/2014/main" id="{9B9249B8-429B-F848-308A-0ECBB574FFC9}"/>
              </a:ext>
            </a:extLst>
          </p:cNvPr>
          <p:cNvSpPr/>
          <p:nvPr/>
        </p:nvSpPr>
        <p:spPr>
          <a:xfrm flipH="1" flipV="1">
            <a:off x="2611182" y="4376703"/>
            <a:ext cx="7017559" cy="9027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D906448-DEFE-6731-EBB1-3234F32C4774}"/>
              </a:ext>
            </a:extLst>
          </p:cNvPr>
          <p:cNvSpPr txBox="1"/>
          <p:nvPr/>
        </p:nvSpPr>
        <p:spPr>
          <a:xfrm>
            <a:off x="770046" y="4910308"/>
            <a:ext cx="1466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DATA</a:t>
            </a:r>
          </a:p>
        </p:txBody>
      </p:sp>
      <p:sp>
        <p:nvSpPr>
          <p:cNvPr id="30" name="TextBox 29">
            <a:extLst>
              <a:ext uri="{FF2B5EF4-FFF2-40B4-BE49-F238E27FC236}">
                <a16:creationId xmlns:a16="http://schemas.microsoft.com/office/drawing/2014/main" id="{DCB55028-6011-4BE3-2D60-3AA9F3F077F2}"/>
              </a:ext>
            </a:extLst>
          </p:cNvPr>
          <p:cNvSpPr txBox="1"/>
          <p:nvPr/>
        </p:nvSpPr>
        <p:spPr>
          <a:xfrm>
            <a:off x="2977065" y="5251634"/>
            <a:ext cx="6147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A way to measure whether the algorithm is doing a good job</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ight Arrow 30">
            <a:extLst>
              <a:ext uri="{FF2B5EF4-FFF2-40B4-BE49-F238E27FC236}">
                <a16:creationId xmlns:a16="http://schemas.microsoft.com/office/drawing/2014/main" id="{984CF8E1-65C4-1878-7C93-4A295683C29B}"/>
              </a:ext>
            </a:extLst>
          </p:cNvPr>
          <p:cNvSpPr/>
          <p:nvPr/>
        </p:nvSpPr>
        <p:spPr>
          <a:xfrm rot="16200000">
            <a:off x="4660315" y="4560394"/>
            <a:ext cx="568895"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5FAA361A-D1ED-981D-3619-C91D93A537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975508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9F1C-625F-F9C0-F3C8-B1D74B7F0C98}"/>
              </a:ext>
            </a:extLst>
          </p:cNvPr>
          <p:cNvSpPr>
            <a:spLocks noGrp="1"/>
          </p:cNvSpPr>
          <p:nvPr>
            <p:ph type="title"/>
          </p:nvPr>
        </p:nvSpPr>
        <p:spPr>
          <a:xfrm>
            <a:off x="254540" y="184357"/>
            <a:ext cx="10515600" cy="556546"/>
          </a:xfrm>
        </p:spPr>
        <p:txBody>
          <a:bodyPr>
            <a:normAutofit fontScale="90000"/>
          </a:bodyPr>
          <a:lstStyle/>
          <a:p>
            <a:r>
              <a:rPr lang="nl-NL" dirty="0" err="1"/>
              <a:t>Modeling</a:t>
            </a:r>
            <a:r>
              <a:rPr lang="nl-NL" dirty="0"/>
              <a:t> pipeline</a:t>
            </a:r>
          </a:p>
        </p:txBody>
      </p:sp>
      <p:pic>
        <p:nvPicPr>
          <p:cNvPr id="2052" name="Picture 4">
            <a:extLst>
              <a:ext uri="{FF2B5EF4-FFF2-40B4-BE49-F238E27FC236}">
                <a16:creationId xmlns:a16="http://schemas.microsoft.com/office/drawing/2014/main" id="{D317BD82-F80B-C7E8-0D11-EE26CCC78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856" y="251678"/>
            <a:ext cx="7144886" cy="614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94DE59-A784-5792-463B-4E9FBF7B6732}"/>
              </a:ext>
            </a:extLst>
          </p:cNvPr>
          <p:cNvSpPr txBox="1"/>
          <p:nvPr/>
        </p:nvSpPr>
        <p:spPr>
          <a:xfrm>
            <a:off x="99258" y="63953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/10.1145/3543847</a:t>
            </a:r>
          </a:p>
        </p:txBody>
      </p:sp>
      <p:sp>
        <p:nvSpPr>
          <p:cNvPr id="7" name="Slide Number Placeholder 6">
            <a:extLst>
              <a:ext uri="{FF2B5EF4-FFF2-40B4-BE49-F238E27FC236}">
                <a16:creationId xmlns:a16="http://schemas.microsoft.com/office/drawing/2014/main" id="{7147005F-6CAF-9B8D-A790-E8B3DD471B6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738548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Engineering">
            <a:extLst>
              <a:ext uri="{FF2B5EF4-FFF2-40B4-BE49-F238E27FC236}">
                <a16:creationId xmlns:a16="http://schemas.microsoft.com/office/drawing/2014/main" id="{3B1116D5-12B6-162F-B6AF-B97611CB4C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62"/>
          <a:stretch/>
        </p:blipFill>
        <p:spPr bwMode="auto">
          <a:xfrm>
            <a:off x="335942" y="0"/>
            <a:ext cx="9586271" cy="67493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1D3641-D369-EE89-BF86-E57BFA8A3825}"/>
              </a:ext>
            </a:extLst>
          </p:cNvPr>
          <p:cNvSpPr txBox="1"/>
          <p:nvPr/>
        </p:nvSpPr>
        <p:spPr>
          <a:xfrm>
            <a:off x="2081888" y="6352143"/>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https://ml-ops.org/content/end-to-end-ml-workflow</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9" name="Slide Number Placeholder 8">
            <a:extLst>
              <a:ext uri="{FF2B5EF4-FFF2-40B4-BE49-F238E27FC236}">
                <a16:creationId xmlns:a16="http://schemas.microsoft.com/office/drawing/2014/main" id="{AA49CAAE-9186-BB2B-13EB-9C13774984C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4195529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2DE6250-AC34-F866-9E6C-4811B63FFABF}"/>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D387D89-B7E2-1BD8-1331-138642CC5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9118D874-2F08-2890-07B6-FC7C13DF9A0B}"/>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DDC2401C-47C6-77EB-B088-7674ED118126}"/>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Model testing and evaluation</a:t>
            </a:r>
          </a:p>
        </p:txBody>
      </p:sp>
      <p:sp>
        <p:nvSpPr>
          <p:cNvPr id="2" name="Date Placeholder 1">
            <a:extLst>
              <a:ext uri="{FF2B5EF4-FFF2-40B4-BE49-F238E27FC236}">
                <a16:creationId xmlns:a16="http://schemas.microsoft.com/office/drawing/2014/main" id="{BA6A4902-23BE-471C-619B-A06B349253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A9C7364-4D76-E939-DF35-B5B2748192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8FB08AD-C672-5FB7-4A3B-5E91559D34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655222"/>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DA9155-3FF3-9006-97D8-C545878D98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6E1BA-47E9-7B97-0CDB-7939E15B4B2D}"/>
              </a:ext>
            </a:extLst>
          </p:cNvPr>
          <p:cNvSpPr>
            <a:spLocks noGrp="1"/>
          </p:cNvSpPr>
          <p:nvPr>
            <p:ph type="title"/>
          </p:nvPr>
        </p:nvSpPr>
        <p:spPr>
          <a:xfrm>
            <a:off x="254540" y="184357"/>
            <a:ext cx="10515600" cy="556546"/>
          </a:xfrm>
        </p:spPr>
        <p:txBody>
          <a:bodyPr>
            <a:normAutofit fontScale="90000"/>
          </a:bodyPr>
          <a:lstStyle/>
          <a:p>
            <a:r>
              <a:rPr lang="nl-NL" dirty="0" err="1"/>
              <a:t>Modeling</a:t>
            </a:r>
            <a:r>
              <a:rPr lang="nl-NL" dirty="0"/>
              <a:t> pipeline</a:t>
            </a:r>
          </a:p>
        </p:txBody>
      </p:sp>
      <p:pic>
        <p:nvPicPr>
          <p:cNvPr id="2052" name="Picture 4">
            <a:extLst>
              <a:ext uri="{FF2B5EF4-FFF2-40B4-BE49-F238E27FC236}">
                <a16:creationId xmlns:a16="http://schemas.microsoft.com/office/drawing/2014/main" id="{4F5DF8C6-E776-2F59-5FEF-FCCC5EAFC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856" y="251678"/>
            <a:ext cx="7144886" cy="614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65C910-2FEB-0EEC-9D4E-76CD973747A0}"/>
              </a:ext>
            </a:extLst>
          </p:cNvPr>
          <p:cNvSpPr txBox="1"/>
          <p:nvPr/>
        </p:nvSpPr>
        <p:spPr>
          <a:xfrm>
            <a:off x="99258" y="63953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/10.1145/3543847</a:t>
            </a:r>
          </a:p>
        </p:txBody>
      </p:sp>
      <p:sp>
        <p:nvSpPr>
          <p:cNvPr id="4" name="Slide Number Placeholder 3">
            <a:extLst>
              <a:ext uri="{FF2B5EF4-FFF2-40B4-BE49-F238E27FC236}">
                <a16:creationId xmlns:a16="http://schemas.microsoft.com/office/drawing/2014/main" id="{BA237451-D96C-4E55-7D5F-A311D33FEA0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367932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A589-E930-3E80-4FC9-938DAFF46360}"/>
              </a:ext>
            </a:extLst>
          </p:cNvPr>
          <p:cNvSpPr>
            <a:spLocks noGrp="1"/>
          </p:cNvSpPr>
          <p:nvPr>
            <p:ph type="title"/>
          </p:nvPr>
        </p:nvSpPr>
        <p:spPr>
          <a:xfrm>
            <a:off x="335280" y="234030"/>
            <a:ext cx="10515600" cy="556546"/>
          </a:xfrm>
        </p:spPr>
        <p:txBody>
          <a:bodyPr>
            <a:normAutofit fontScale="90000"/>
          </a:bodyPr>
          <a:lstStyle/>
          <a:p>
            <a:r>
              <a:rPr lang="nl-NL" dirty="0"/>
              <a:t>Model </a:t>
            </a:r>
            <a:r>
              <a:rPr lang="nl-NL" dirty="0" err="1"/>
              <a:t>testing</a:t>
            </a:r>
            <a:r>
              <a:rPr lang="nl-NL" dirty="0"/>
              <a:t>; is </a:t>
            </a:r>
            <a:r>
              <a:rPr lang="nl-NL" dirty="0" err="1"/>
              <a:t>the</a:t>
            </a:r>
            <a:r>
              <a:rPr lang="nl-NL" dirty="0"/>
              <a:t> agent </a:t>
            </a:r>
            <a:r>
              <a:rPr lang="nl-NL" dirty="0" err="1"/>
              <a:t>mutagenic</a:t>
            </a:r>
            <a:r>
              <a:rPr lang="nl-NL" dirty="0"/>
              <a:t> or </a:t>
            </a:r>
            <a:r>
              <a:rPr lang="nl-NL" dirty="0" err="1"/>
              <a:t>not</a:t>
            </a:r>
            <a:r>
              <a:rPr lang="nl-NL" dirty="0"/>
              <a:t>?</a:t>
            </a:r>
          </a:p>
        </p:txBody>
      </p:sp>
      <p:pic>
        <p:nvPicPr>
          <p:cNvPr id="8194" name="Picture 2" descr="Measuring Performance: The Confusion Matrix – Glass Box">
            <a:extLst>
              <a:ext uri="{FF2B5EF4-FFF2-40B4-BE49-F238E27FC236}">
                <a16:creationId xmlns:a16="http://schemas.microsoft.com/office/drawing/2014/main" id="{7987EC1E-8AF9-6022-833F-C76E3083A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82" t="7966" r="16710" b="2352"/>
          <a:stretch/>
        </p:blipFill>
        <p:spPr bwMode="auto">
          <a:xfrm>
            <a:off x="516834" y="1426542"/>
            <a:ext cx="6659217" cy="47509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D60FB8-9143-1BDC-F03A-4EC6A72EBCB8}"/>
              </a:ext>
            </a:extLst>
          </p:cNvPr>
          <p:cNvSpPr txBox="1"/>
          <p:nvPr/>
        </p:nvSpPr>
        <p:spPr>
          <a:xfrm>
            <a:off x="7530547" y="2531857"/>
            <a:ext cx="3823253"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For hazard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classification</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do we want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be</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should</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be</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close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0?</a:t>
            </a:r>
          </a:p>
        </p:txBody>
      </p:sp>
      <p:sp>
        <p:nvSpPr>
          <p:cNvPr id="6" name="Slide Number Placeholder 5">
            <a:extLst>
              <a:ext uri="{FF2B5EF4-FFF2-40B4-BE49-F238E27FC236}">
                <a16:creationId xmlns:a16="http://schemas.microsoft.com/office/drawing/2014/main" id="{61CED051-7EF7-7CEF-F37C-53D8F9FE6A6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28412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468D-8E1C-8FF1-35E0-6F7933D3F5F0}"/>
              </a:ext>
            </a:extLst>
          </p:cNvPr>
          <p:cNvSpPr>
            <a:spLocks noGrp="1"/>
          </p:cNvSpPr>
          <p:nvPr>
            <p:ph type="title"/>
          </p:nvPr>
        </p:nvSpPr>
        <p:spPr>
          <a:xfrm>
            <a:off x="838200" y="1195697"/>
            <a:ext cx="3200400" cy="4238118"/>
          </a:xfrm>
        </p:spPr>
        <p:txBody>
          <a:bodyPr>
            <a:normAutofit/>
          </a:bodyPr>
          <a:lstStyle/>
          <a:p>
            <a:r>
              <a:rPr lang="nl-NL" b="1" dirty="0">
                <a:solidFill>
                  <a:schemeClr val="bg1"/>
                </a:solidFill>
              </a:rPr>
              <a:t>Course contents - </a:t>
            </a:r>
            <a:r>
              <a:rPr lang="nl-NL" b="1" dirty="0" err="1">
                <a:solidFill>
                  <a:schemeClr val="bg1"/>
                </a:solidFill>
              </a:rPr>
              <a:t>overview</a:t>
            </a:r>
            <a:endParaRPr lang="nl-NL" b="1" dirty="0">
              <a:solidFill>
                <a:schemeClr val="bg1"/>
              </a:solidFill>
            </a:endParaRPr>
          </a:p>
        </p:txBody>
      </p:sp>
      <p:sp>
        <p:nvSpPr>
          <p:cNvPr id="5" name="Footer Placeholder 4">
            <a:extLst>
              <a:ext uri="{FF2B5EF4-FFF2-40B4-BE49-F238E27FC236}">
                <a16:creationId xmlns:a16="http://schemas.microsoft.com/office/drawing/2014/main" id="{CCE92F84-B37B-A9A1-1CE7-462217D71173}"/>
              </a:ext>
            </a:extLst>
          </p:cNvPr>
          <p:cNvSpPr>
            <a:spLocks noGrp="1"/>
          </p:cNvSpPr>
          <p:nvPr>
            <p:ph type="ftr" sz="quarter" idx="11"/>
          </p:nvPr>
        </p:nvSpPr>
        <p:spPr>
          <a:xfrm>
            <a:off x="5304393" y="6356350"/>
            <a:ext cx="4398731" cy="365125"/>
          </a:xfrm>
        </p:spPr>
        <p:txBody>
          <a:bodyPr>
            <a:normAutofit/>
          </a:bodyPr>
          <a:lstStyle/>
          <a:p>
            <a:pPr marL="0" marR="0" lvl="0" indent="0" algn="l" defTabSz="914400" rtl="0" eaLnBrk="1" fontAlgn="auto" latinLnBrk="0" hangingPunct="1">
              <a:spcBef>
                <a:spcPts val="0"/>
              </a:spcBef>
              <a:spcAft>
                <a:spcPts val="600"/>
              </a:spcAft>
              <a:buClrTx/>
              <a:buSzTx/>
              <a:buFontTx/>
              <a:buNone/>
              <a:tabLst/>
              <a:defRPr/>
            </a:pPr>
            <a:r>
              <a:rPr kumimoji="0" lang="nl-NL" b="0" i="0" u="none" strike="noStrike" kern="1200" cap="none" spc="0" normalizeH="0" baseline="0" noProof="0">
                <a:ln>
                  <a:noFill/>
                </a:ln>
                <a:solidFill>
                  <a:schemeClr val="tx1"/>
                </a:solidFill>
                <a:effectLst/>
                <a:uLnTx/>
                <a:uFillTx/>
                <a:latin typeface="Aptos" panose="02110004020202020204"/>
                <a:ea typeface="+mn-ea"/>
                <a:cs typeface="+mn-cs"/>
              </a:rPr>
              <a:t>AInTox</a:t>
            </a:r>
          </a:p>
        </p:txBody>
      </p:sp>
      <p:sp>
        <p:nvSpPr>
          <p:cNvPr id="6" name="Slide Number Placeholder 5">
            <a:extLst>
              <a:ext uri="{FF2B5EF4-FFF2-40B4-BE49-F238E27FC236}">
                <a16:creationId xmlns:a16="http://schemas.microsoft.com/office/drawing/2014/main" id="{C6FA1AE1-7171-C1FA-A234-87984D701CFC}"/>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C8EA8AC6-727D-D04B-AF18-1C187CFAAFD8}" type="slidenum">
              <a:rPr kumimoji="0" lang="nl-NL" b="0" i="0" u="none" strike="noStrike" kern="1200" cap="none" spc="0" normalizeH="0" baseline="0" noProof="0">
                <a:ln>
                  <a:noFill/>
                </a:ln>
                <a:solidFill>
                  <a:schemeClr val="tx1"/>
                </a:solidFill>
                <a:effectLst/>
                <a:uLnTx/>
                <a:uFillTx/>
                <a:latin typeface="Aptos" panose="02110004020202020204"/>
                <a:ea typeface="+mn-ea"/>
                <a:cs typeface="+mn-cs"/>
              </a:rPr>
              <a:pPr marL="0" marR="0" lvl="0" indent="0" defTabSz="914400" rtl="0" eaLnBrk="1" fontAlgn="auto" latinLnBrk="0" hangingPunct="1">
                <a:spcBef>
                  <a:spcPts val="0"/>
                </a:spcBef>
                <a:spcAft>
                  <a:spcPts val="600"/>
                </a:spcAft>
                <a:buClrTx/>
                <a:buSzTx/>
                <a:buFontTx/>
                <a:buNone/>
                <a:tabLst/>
                <a:defRPr/>
              </a:pPr>
              <a:t>5</a:t>
            </a:fld>
            <a:endParaRPr kumimoji="0" lang="nl-NL" b="0" i="0" u="none" strike="noStrike" kern="1200" cap="none" spc="0" normalizeH="0" baseline="0" noProof="0">
              <a:ln>
                <a:noFill/>
              </a:ln>
              <a:solidFill>
                <a:schemeClr val="tx1"/>
              </a:solidFill>
              <a:effectLst/>
              <a:uLnTx/>
              <a:uFillTx/>
              <a:latin typeface="Aptos" panose="02110004020202020204"/>
              <a:ea typeface="+mn-ea"/>
              <a:cs typeface="+mn-cs"/>
            </a:endParaRPr>
          </a:p>
        </p:txBody>
      </p:sp>
      <p:graphicFrame>
        <p:nvGraphicFramePr>
          <p:cNvPr id="40" name="Content Placeholder 2">
            <a:extLst>
              <a:ext uri="{FF2B5EF4-FFF2-40B4-BE49-F238E27FC236}">
                <a16:creationId xmlns:a16="http://schemas.microsoft.com/office/drawing/2014/main" id="{D247C120-E9F0-2F2F-0D9D-6487621B2321}"/>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9653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D676-F93C-3C9F-9D3D-C5396F955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DE7C0-E640-2537-6A2F-5FE90ED10BC3}"/>
              </a:ext>
            </a:extLst>
          </p:cNvPr>
          <p:cNvSpPr>
            <a:spLocks noGrp="1"/>
          </p:cNvSpPr>
          <p:nvPr>
            <p:ph type="title"/>
          </p:nvPr>
        </p:nvSpPr>
        <p:spPr>
          <a:xfrm>
            <a:off x="355600" y="246730"/>
            <a:ext cx="10515600" cy="556546"/>
          </a:xfrm>
        </p:spPr>
        <p:txBody>
          <a:bodyPr>
            <a:normAutofit fontScale="90000"/>
          </a:bodyPr>
          <a:lstStyle/>
          <a:p>
            <a:r>
              <a:rPr lang="nl-NL" dirty="0"/>
              <a:t>Statistical performance parameters</a:t>
            </a:r>
          </a:p>
        </p:txBody>
      </p:sp>
      <p:sp>
        <p:nvSpPr>
          <p:cNvPr id="10" name="TextBox 9">
            <a:extLst>
              <a:ext uri="{FF2B5EF4-FFF2-40B4-BE49-F238E27FC236}">
                <a16:creationId xmlns:a16="http://schemas.microsoft.com/office/drawing/2014/main" id="{1EC7DC68-F659-B517-9DE7-357CB9FD5E46}"/>
              </a:ext>
            </a:extLst>
          </p:cNvPr>
          <p:cNvSpPr txBox="1"/>
          <p:nvPr/>
        </p:nvSpPr>
        <p:spPr>
          <a:xfrm>
            <a:off x="196236" y="6241938"/>
            <a:ext cx="452014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https://en.wikipedia.org/wiki/Precision_and_recall</a:t>
            </a: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1" name="Slide Number Placeholder 10">
            <a:extLst>
              <a:ext uri="{FF2B5EF4-FFF2-40B4-BE49-F238E27FC236}">
                <a16:creationId xmlns:a16="http://schemas.microsoft.com/office/drawing/2014/main" id="{A91BEFF4-266C-AD1C-CC3C-53C87DC9D54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074" name="Picture 2" descr="undefined">
            <a:extLst>
              <a:ext uri="{FF2B5EF4-FFF2-40B4-BE49-F238E27FC236}">
                <a16:creationId xmlns:a16="http://schemas.microsoft.com/office/drawing/2014/main" id="{A400B410-D836-08F5-6879-0A09D5DCC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2637" y="0"/>
            <a:ext cx="37703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6E4418-5197-1D49-9900-9D7A6102F903}"/>
              </a:ext>
            </a:extLst>
          </p:cNvPr>
          <p:cNvPicPr>
            <a:picLocks noChangeAspect="1"/>
          </p:cNvPicPr>
          <p:nvPr/>
        </p:nvPicPr>
        <p:blipFill>
          <a:blip r:embed="rId4"/>
          <a:stretch>
            <a:fillRect/>
          </a:stretch>
        </p:blipFill>
        <p:spPr>
          <a:xfrm>
            <a:off x="552321" y="1453490"/>
            <a:ext cx="2972058" cy="579170"/>
          </a:xfrm>
          <a:prstGeom prst="rect">
            <a:avLst/>
          </a:prstGeom>
        </p:spPr>
      </p:pic>
      <p:pic>
        <p:nvPicPr>
          <p:cNvPr id="12" name="Picture 11">
            <a:extLst>
              <a:ext uri="{FF2B5EF4-FFF2-40B4-BE49-F238E27FC236}">
                <a16:creationId xmlns:a16="http://schemas.microsoft.com/office/drawing/2014/main" id="{B55C9B3E-38FB-B923-431E-D8593EB58BCF}"/>
              </a:ext>
            </a:extLst>
          </p:cNvPr>
          <p:cNvPicPr>
            <a:picLocks noChangeAspect="1"/>
          </p:cNvPicPr>
          <p:nvPr/>
        </p:nvPicPr>
        <p:blipFill>
          <a:blip r:embed="rId5"/>
          <a:stretch>
            <a:fillRect/>
          </a:stretch>
        </p:blipFill>
        <p:spPr>
          <a:xfrm>
            <a:off x="4806196" y="1453490"/>
            <a:ext cx="2751058" cy="495343"/>
          </a:xfrm>
          <a:prstGeom prst="rect">
            <a:avLst/>
          </a:prstGeom>
        </p:spPr>
      </p:pic>
      <p:pic>
        <p:nvPicPr>
          <p:cNvPr id="20" name="Picture 19">
            <a:extLst>
              <a:ext uri="{FF2B5EF4-FFF2-40B4-BE49-F238E27FC236}">
                <a16:creationId xmlns:a16="http://schemas.microsoft.com/office/drawing/2014/main" id="{635B6DD3-CBE0-DD40-47A4-0F546628A296}"/>
              </a:ext>
            </a:extLst>
          </p:cNvPr>
          <p:cNvPicPr>
            <a:picLocks noChangeAspect="1"/>
          </p:cNvPicPr>
          <p:nvPr/>
        </p:nvPicPr>
        <p:blipFill>
          <a:blip r:embed="rId6"/>
          <a:srcRect b="51908"/>
          <a:stretch/>
        </p:blipFill>
        <p:spPr>
          <a:xfrm>
            <a:off x="428639" y="2533940"/>
            <a:ext cx="3095741" cy="864465"/>
          </a:xfrm>
          <a:prstGeom prst="rect">
            <a:avLst/>
          </a:prstGeom>
        </p:spPr>
      </p:pic>
      <p:pic>
        <p:nvPicPr>
          <p:cNvPr id="21" name="Picture 20">
            <a:extLst>
              <a:ext uri="{FF2B5EF4-FFF2-40B4-BE49-F238E27FC236}">
                <a16:creationId xmlns:a16="http://schemas.microsoft.com/office/drawing/2014/main" id="{3548443C-6B7E-7574-0FA3-28801E28B2C7}"/>
              </a:ext>
            </a:extLst>
          </p:cNvPr>
          <p:cNvPicPr>
            <a:picLocks noChangeAspect="1"/>
          </p:cNvPicPr>
          <p:nvPr/>
        </p:nvPicPr>
        <p:blipFill>
          <a:blip r:embed="rId6"/>
          <a:srcRect t="47054"/>
          <a:stretch/>
        </p:blipFill>
        <p:spPr>
          <a:xfrm>
            <a:off x="4283146" y="2490310"/>
            <a:ext cx="3095741" cy="951723"/>
          </a:xfrm>
          <a:prstGeom prst="rect">
            <a:avLst/>
          </a:prstGeom>
        </p:spPr>
      </p:pic>
      <p:sp>
        <p:nvSpPr>
          <p:cNvPr id="33" name="Rectangle 32">
            <a:extLst>
              <a:ext uri="{FF2B5EF4-FFF2-40B4-BE49-F238E27FC236}">
                <a16:creationId xmlns:a16="http://schemas.microsoft.com/office/drawing/2014/main" id="{39D6C473-2CFE-68BF-7A99-30DB7FF9DAE9}"/>
              </a:ext>
            </a:extLst>
          </p:cNvPr>
          <p:cNvSpPr/>
          <p:nvPr/>
        </p:nvSpPr>
        <p:spPr>
          <a:xfrm>
            <a:off x="8599604" y="4820171"/>
            <a:ext cx="1590675" cy="179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E8F8A31-CBF4-E178-B3F7-9F64E7111E82}"/>
              </a:ext>
            </a:extLst>
          </p:cNvPr>
          <p:cNvGrpSpPr/>
          <p:nvPr/>
        </p:nvGrpSpPr>
        <p:grpSpPr>
          <a:xfrm>
            <a:off x="699730" y="4186916"/>
            <a:ext cx="2552520" cy="700983"/>
            <a:chOff x="759848" y="4189034"/>
            <a:chExt cx="2552520" cy="700983"/>
          </a:xfrm>
        </p:grpSpPr>
        <p:pic>
          <p:nvPicPr>
            <p:cNvPr id="23" name="Picture 22">
              <a:extLst>
                <a:ext uri="{FF2B5EF4-FFF2-40B4-BE49-F238E27FC236}">
                  <a16:creationId xmlns:a16="http://schemas.microsoft.com/office/drawing/2014/main" id="{08468F08-C97B-A373-D053-616DB24F01F9}"/>
                </a:ext>
              </a:extLst>
            </p:cNvPr>
            <p:cNvPicPr>
              <a:picLocks noChangeAspect="1"/>
            </p:cNvPicPr>
            <p:nvPr/>
          </p:nvPicPr>
          <p:blipFill>
            <a:blip r:embed="rId7"/>
            <a:stretch>
              <a:fillRect/>
            </a:stretch>
          </p:blipFill>
          <p:spPr>
            <a:xfrm>
              <a:off x="2122326" y="4189034"/>
              <a:ext cx="1190042" cy="700983"/>
            </a:xfrm>
            <a:prstGeom prst="rect">
              <a:avLst/>
            </a:prstGeom>
          </p:spPr>
        </p:pic>
        <p:sp>
          <p:nvSpPr>
            <p:cNvPr id="29" name="TextBox 28">
              <a:extLst>
                <a:ext uri="{FF2B5EF4-FFF2-40B4-BE49-F238E27FC236}">
                  <a16:creationId xmlns:a16="http://schemas.microsoft.com/office/drawing/2014/main" id="{8A0909BF-4FBF-2022-FF92-B3B902C86D60}"/>
                </a:ext>
              </a:extLst>
            </p:cNvPr>
            <p:cNvSpPr txBox="1"/>
            <p:nvPr/>
          </p:nvSpPr>
          <p:spPr>
            <a:xfrm>
              <a:off x="759848" y="4224254"/>
              <a:ext cx="1532792"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Prevalence</a:t>
              </a:r>
            </a:p>
          </p:txBody>
        </p:sp>
      </p:grpSp>
      <p:sp>
        <p:nvSpPr>
          <p:cNvPr id="34" name="Rectangle 33">
            <a:extLst>
              <a:ext uri="{FF2B5EF4-FFF2-40B4-BE49-F238E27FC236}">
                <a16:creationId xmlns:a16="http://schemas.microsoft.com/office/drawing/2014/main" id="{41C16C7A-70A4-C763-104C-A4C1D6D5AB24}"/>
              </a:ext>
            </a:extLst>
          </p:cNvPr>
          <p:cNvSpPr/>
          <p:nvPr/>
        </p:nvSpPr>
        <p:spPr>
          <a:xfrm>
            <a:off x="10447893" y="4820171"/>
            <a:ext cx="1590675" cy="179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D9F0B48-E177-9F83-F56A-79A9CCF4637E}"/>
              </a:ext>
            </a:extLst>
          </p:cNvPr>
          <p:cNvGrpSpPr/>
          <p:nvPr/>
        </p:nvGrpSpPr>
        <p:grpSpPr>
          <a:xfrm>
            <a:off x="8419151" y="13033"/>
            <a:ext cx="3770722" cy="6858000"/>
            <a:chOff x="8421278" y="0"/>
            <a:chExt cx="3770722" cy="6858000"/>
          </a:xfrm>
        </p:grpSpPr>
        <p:pic>
          <p:nvPicPr>
            <p:cNvPr id="13" name="Picture 12">
              <a:extLst>
                <a:ext uri="{FF2B5EF4-FFF2-40B4-BE49-F238E27FC236}">
                  <a16:creationId xmlns:a16="http://schemas.microsoft.com/office/drawing/2014/main" id="{4DC49726-FB46-C1AE-B7CD-13D826B65F48}"/>
                </a:ext>
              </a:extLst>
            </p:cNvPr>
            <p:cNvPicPr>
              <a:picLocks noChangeAspect="1"/>
            </p:cNvPicPr>
            <p:nvPr/>
          </p:nvPicPr>
          <p:blipFill>
            <a:blip r:embed="rId8"/>
            <a:stretch>
              <a:fillRect/>
            </a:stretch>
          </p:blipFill>
          <p:spPr>
            <a:xfrm>
              <a:off x="8421278" y="0"/>
              <a:ext cx="3770722" cy="6858000"/>
            </a:xfrm>
            <a:prstGeom prst="rect">
              <a:avLst/>
            </a:prstGeom>
          </p:spPr>
        </p:pic>
        <p:sp>
          <p:nvSpPr>
            <p:cNvPr id="24" name="TextBox 23">
              <a:extLst>
                <a:ext uri="{FF2B5EF4-FFF2-40B4-BE49-F238E27FC236}">
                  <a16:creationId xmlns:a16="http://schemas.microsoft.com/office/drawing/2014/main" id="{8B1C4F41-9003-007B-9F48-29D4C23AD76C}"/>
                </a:ext>
              </a:extLst>
            </p:cNvPr>
            <p:cNvSpPr txBox="1"/>
            <p:nvPr/>
          </p:nvSpPr>
          <p:spPr>
            <a:xfrm>
              <a:off x="8686801" y="3645972"/>
              <a:ext cx="303288" cy="369332"/>
            </a:xfrm>
            <a:prstGeom prst="rect">
              <a:avLst/>
            </a:prstGeom>
            <a:noFill/>
          </p:spPr>
          <p:txBody>
            <a:bodyPr wrap="none" rtlCol="0">
              <a:spAutoFit/>
            </a:bodyPr>
            <a:lstStyle/>
            <a:p>
              <a:r>
                <a:rPr lang="en-US" dirty="0"/>
                <a:t>P</a:t>
              </a:r>
            </a:p>
          </p:txBody>
        </p:sp>
        <p:sp>
          <p:nvSpPr>
            <p:cNvPr id="25" name="TextBox 24">
              <a:extLst>
                <a:ext uri="{FF2B5EF4-FFF2-40B4-BE49-F238E27FC236}">
                  <a16:creationId xmlns:a16="http://schemas.microsoft.com/office/drawing/2014/main" id="{A1DC6ED4-A507-7D8D-9DBF-B7DDB7DB5CA3}"/>
                </a:ext>
              </a:extLst>
            </p:cNvPr>
            <p:cNvSpPr txBox="1"/>
            <p:nvPr/>
          </p:nvSpPr>
          <p:spPr>
            <a:xfrm>
              <a:off x="10306639" y="3645972"/>
              <a:ext cx="333746" cy="369332"/>
            </a:xfrm>
            <a:prstGeom prst="rect">
              <a:avLst/>
            </a:prstGeom>
            <a:noFill/>
          </p:spPr>
          <p:txBody>
            <a:bodyPr wrap="none" rtlCol="0">
              <a:spAutoFit/>
            </a:bodyPr>
            <a:lstStyle/>
            <a:p>
              <a:r>
                <a:rPr lang="en-US" dirty="0"/>
                <a:t>N</a:t>
              </a:r>
            </a:p>
          </p:txBody>
        </p:sp>
      </p:grpSp>
      <p:grpSp>
        <p:nvGrpSpPr>
          <p:cNvPr id="32" name="Group 31">
            <a:extLst>
              <a:ext uri="{FF2B5EF4-FFF2-40B4-BE49-F238E27FC236}">
                <a16:creationId xmlns:a16="http://schemas.microsoft.com/office/drawing/2014/main" id="{6BB95568-4F21-AC30-50EE-BD4ED93BED02}"/>
              </a:ext>
            </a:extLst>
          </p:cNvPr>
          <p:cNvGrpSpPr/>
          <p:nvPr/>
        </p:nvGrpSpPr>
        <p:grpSpPr>
          <a:xfrm>
            <a:off x="4806196" y="4254646"/>
            <a:ext cx="2568915" cy="565525"/>
            <a:chOff x="4420088" y="4246230"/>
            <a:chExt cx="2568915" cy="565525"/>
          </a:xfrm>
        </p:grpSpPr>
        <p:pic>
          <p:nvPicPr>
            <p:cNvPr id="28" name="Picture 27">
              <a:extLst>
                <a:ext uri="{FF2B5EF4-FFF2-40B4-BE49-F238E27FC236}">
                  <a16:creationId xmlns:a16="http://schemas.microsoft.com/office/drawing/2014/main" id="{F0F372AA-D64B-71B4-C366-C5DEE81966EB}"/>
                </a:ext>
              </a:extLst>
            </p:cNvPr>
            <p:cNvPicPr>
              <a:picLocks noChangeAspect="1"/>
            </p:cNvPicPr>
            <p:nvPr/>
          </p:nvPicPr>
          <p:blipFill>
            <a:blip r:embed="rId9"/>
            <a:stretch>
              <a:fillRect/>
            </a:stretch>
          </p:blipFill>
          <p:spPr>
            <a:xfrm>
              <a:off x="5613400" y="4246230"/>
              <a:ext cx="1375603" cy="565525"/>
            </a:xfrm>
            <a:prstGeom prst="rect">
              <a:avLst/>
            </a:prstGeom>
          </p:spPr>
        </p:pic>
        <p:sp>
          <p:nvSpPr>
            <p:cNvPr id="31" name="TextBox 30">
              <a:extLst>
                <a:ext uri="{FF2B5EF4-FFF2-40B4-BE49-F238E27FC236}">
                  <a16:creationId xmlns:a16="http://schemas.microsoft.com/office/drawing/2014/main" id="{E1511CEC-AB6A-35CD-555D-1305C4DB781A}"/>
                </a:ext>
              </a:extLst>
            </p:cNvPr>
            <p:cNvSpPr txBox="1"/>
            <p:nvPr/>
          </p:nvSpPr>
          <p:spPr>
            <a:xfrm>
              <a:off x="4420088" y="4247921"/>
              <a:ext cx="136287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Accuracy</a:t>
              </a:r>
            </a:p>
          </p:txBody>
        </p:sp>
      </p:grpSp>
      <p:pic>
        <p:nvPicPr>
          <p:cNvPr id="3080" name="Picture 8" descr="undefined">
            <a:extLst>
              <a:ext uri="{FF2B5EF4-FFF2-40B4-BE49-F238E27FC236}">
                <a16:creationId xmlns:a16="http://schemas.microsoft.com/office/drawing/2014/main" id="{EE365FAD-E7A1-4572-CCD4-E8C4D15F0FC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9768" b="-1"/>
          <a:stretch/>
        </p:blipFill>
        <p:spPr bwMode="auto">
          <a:xfrm>
            <a:off x="4779246" y="5301473"/>
            <a:ext cx="3770313" cy="138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7045-50EC-AD70-77CC-C885BABD193E}"/>
              </a:ext>
            </a:extLst>
          </p:cNvPr>
          <p:cNvSpPr>
            <a:spLocks noGrp="1"/>
          </p:cNvSpPr>
          <p:nvPr>
            <p:ph type="title"/>
          </p:nvPr>
        </p:nvSpPr>
        <p:spPr>
          <a:xfrm>
            <a:off x="355600" y="246730"/>
            <a:ext cx="10515600" cy="556546"/>
          </a:xfrm>
        </p:spPr>
        <p:txBody>
          <a:bodyPr>
            <a:normAutofit fontScale="90000"/>
          </a:bodyPr>
          <a:lstStyle/>
          <a:p>
            <a:r>
              <a:rPr lang="nl-NL" dirty="0"/>
              <a:t>Statistical performance parameters</a:t>
            </a:r>
          </a:p>
        </p:txBody>
      </p:sp>
      <p:sp>
        <p:nvSpPr>
          <p:cNvPr id="6" name="TextBox 5">
            <a:extLst>
              <a:ext uri="{FF2B5EF4-FFF2-40B4-BE49-F238E27FC236}">
                <a16:creationId xmlns:a16="http://schemas.microsoft.com/office/drawing/2014/main" id="{BFDEE5DA-0F75-5A4D-4C24-23DCEBFBE0DB}"/>
              </a:ext>
            </a:extLst>
          </p:cNvPr>
          <p:cNvSpPr txBox="1"/>
          <p:nvPr/>
        </p:nvSpPr>
        <p:spPr>
          <a:xfrm>
            <a:off x="442042" y="528451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https://doi.org/10.1038/s41598-024-56706-x</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220" name="Picture 4">
            <a:extLst>
              <a:ext uri="{FF2B5EF4-FFF2-40B4-BE49-F238E27FC236}">
                <a16:creationId xmlns:a16="http://schemas.microsoft.com/office/drawing/2014/main" id="{E560518D-CDB2-7B7D-A55A-ABA5210E0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53" y="881932"/>
            <a:ext cx="6794500" cy="34360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7D4082-F247-70AE-98DC-295A0E269503}"/>
              </a:ext>
            </a:extLst>
          </p:cNvPr>
          <p:cNvSpPr txBox="1"/>
          <p:nvPr/>
        </p:nvSpPr>
        <p:spPr>
          <a:xfrm>
            <a:off x="442041" y="4361180"/>
            <a:ext cx="44577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https://towardsdatascience.com/top-10-model-evaluation-metrics-for-classification-ml-models-a0a0f1d51b9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222" name="Picture 6">
            <a:extLst>
              <a:ext uri="{FF2B5EF4-FFF2-40B4-BE49-F238E27FC236}">
                <a16:creationId xmlns:a16="http://schemas.microsoft.com/office/drawing/2014/main" id="{EC303B08-5A3A-BF75-6735-D538ABD07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3207" y="16717"/>
            <a:ext cx="3362325" cy="230537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38D65F3-BD53-4F26-C86D-EAEB89D4B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8065" y="2214363"/>
            <a:ext cx="3438047" cy="250518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8AE35B0C-B1C7-58D4-9E36-BE86DAF0E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4902" y="4597353"/>
            <a:ext cx="3434224" cy="22148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1F623D-2D35-9BC2-D936-43FB0E5A18CC}"/>
              </a:ext>
            </a:extLst>
          </p:cNvPr>
          <p:cNvSpPr txBox="1"/>
          <p:nvPr/>
        </p:nvSpPr>
        <p:spPr>
          <a:xfrm>
            <a:off x="442042" y="5722665"/>
            <a:ext cx="589976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https://medium.com/analytics-vidhya/precision-recall-sensitivity-specificity-very-brief-explanation-747d698264ca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1" name="Slide Number Placeholder 10">
            <a:extLst>
              <a:ext uri="{FF2B5EF4-FFF2-40B4-BE49-F238E27FC236}">
                <a16:creationId xmlns:a16="http://schemas.microsoft.com/office/drawing/2014/main" id="{2189A41A-B2BC-9D03-0B46-9691B337AB3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225556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1FA963-F3A1-3FE6-85EC-B850D3CF014D}"/>
            </a:ext>
          </a:extLst>
        </p:cNvPr>
        <p:cNvGrpSpPr/>
        <p:nvPr/>
      </p:nvGrpSpPr>
      <p:grpSpPr>
        <a:xfrm>
          <a:off x="0" y="0"/>
          <a:ext cx="0" cy="0"/>
          <a:chOff x="0" y="0"/>
          <a:chExt cx="0" cy="0"/>
        </a:xfrm>
      </p:grpSpPr>
      <p:sp>
        <p:nvSpPr>
          <p:cNvPr id="12" name="Tijdelijke aanduiding voor datum 1">
            <a:extLst>
              <a:ext uri="{FF2B5EF4-FFF2-40B4-BE49-F238E27FC236}">
                <a16:creationId xmlns:a16="http://schemas.microsoft.com/office/drawing/2014/main" id="{5ABB35C6-45CF-0808-E401-E4F12C5C6360}"/>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DDD4B5C3-4E17-A7DB-2980-6F54362C6576}"/>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52</a:t>
            </a:fld>
            <a:endParaRPr lang="nl-NL"/>
          </a:p>
        </p:txBody>
      </p:sp>
      <p:grpSp>
        <p:nvGrpSpPr>
          <p:cNvPr id="9" name="Group 8">
            <a:extLst>
              <a:ext uri="{FF2B5EF4-FFF2-40B4-BE49-F238E27FC236}">
                <a16:creationId xmlns:a16="http://schemas.microsoft.com/office/drawing/2014/main" id="{24A52B2E-1DFB-71A9-195F-A9FF2A4B39C9}"/>
              </a:ext>
            </a:extLst>
          </p:cNvPr>
          <p:cNvGrpSpPr/>
          <p:nvPr/>
        </p:nvGrpSpPr>
        <p:grpSpPr>
          <a:xfrm>
            <a:off x="3521623" y="1309486"/>
            <a:ext cx="5012353" cy="4947353"/>
            <a:chOff x="422289" y="1713747"/>
            <a:chExt cx="5012353" cy="4947353"/>
          </a:xfrm>
        </p:grpSpPr>
        <p:grpSp>
          <p:nvGrpSpPr>
            <p:cNvPr id="8" name="Group 7">
              <a:extLst>
                <a:ext uri="{FF2B5EF4-FFF2-40B4-BE49-F238E27FC236}">
                  <a16:creationId xmlns:a16="http://schemas.microsoft.com/office/drawing/2014/main" id="{CCFE748E-347E-488A-9471-EF343ECB7232}"/>
                </a:ext>
              </a:extLst>
            </p:cNvPr>
            <p:cNvGrpSpPr/>
            <p:nvPr/>
          </p:nvGrpSpPr>
          <p:grpSpPr>
            <a:xfrm>
              <a:off x="481850" y="1713747"/>
              <a:ext cx="4952792" cy="4947353"/>
              <a:chOff x="481850" y="1713747"/>
              <a:chExt cx="4952792" cy="4947353"/>
            </a:xfrm>
          </p:grpSpPr>
          <p:pic>
            <p:nvPicPr>
              <p:cNvPr id="9218" name="Picture 2">
                <a:extLst>
                  <a:ext uri="{FF2B5EF4-FFF2-40B4-BE49-F238E27FC236}">
                    <a16:creationId xmlns:a16="http://schemas.microsoft.com/office/drawing/2014/main" id="{6C912A00-B485-D28A-4EE4-D11ADDEA4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172E3C-E1AF-F85B-A802-E74B85897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1EB4CC01-8D51-F3C2-B0A7-7A47A73951BB}"/>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6612C769-9704-350D-975E-978ABD1C14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D4DF3F5C-213A-3CB0-4157-D80BE90ACDEC}"/>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sp>
          <p:nvSpPr>
            <p:cNvPr id="14" name="Tekstvak 13">
              <a:extLst>
                <a:ext uri="{FF2B5EF4-FFF2-40B4-BE49-F238E27FC236}">
                  <a16:creationId xmlns:a16="http://schemas.microsoft.com/office/drawing/2014/main" id="{25AFA04A-030E-3B8A-BA6F-5E11283B8343}"/>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grpSp>
      <p:sp>
        <p:nvSpPr>
          <p:cNvPr id="7" name="Title 1">
            <a:extLst>
              <a:ext uri="{FF2B5EF4-FFF2-40B4-BE49-F238E27FC236}">
                <a16:creationId xmlns:a16="http://schemas.microsoft.com/office/drawing/2014/main" id="{F875C6DF-4317-2433-E167-FDE92019CB5A}"/>
              </a:ext>
            </a:extLst>
          </p:cNvPr>
          <p:cNvSpPr txBox="1">
            <a:spLocks/>
          </p:cNvSpPr>
          <p:nvPr/>
        </p:nvSpPr>
        <p:spPr>
          <a:xfrm>
            <a:off x="317500" y="319088"/>
            <a:ext cx="10515600" cy="556546"/>
          </a:xfrm>
          <a:prstGeom prst="rect">
            <a:avLst/>
          </a:prstGeom>
        </p:spPr>
        <p:txBody>
          <a:bodyPr vert="horz" wrap="square" lIns="91440" tIns="45720" rIns="91440" bIns="45720" rtlCol="0" anchor="t"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Prediction confidence</a:t>
            </a:r>
            <a:endParaRPr lang="nl-NL" dirty="0"/>
          </a:p>
        </p:txBody>
      </p:sp>
    </p:spTree>
    <p:extLst>
      <p:ext uri="{BB962C8B-B14F-4D97-AF65-F5344CB8AC3E}">
        <p14:creationId xmlns:p14="http://schemas.microsoft.com/office/powerpoint/2010/main" val="1731976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6E19-0B1F-EE40-E869-AD7856268FE0}"/>
            </a:ext>
          </a:extLst>
        </p:cNvPr>
        <p:cNvGrpSpPr/>
        <p:nvPr/>
      </p:nvGrpSpPr>
      <p:grpSpPr>
        <a:xfrm>
          <a:off x="0" y="0"/>
          <a:ext cx="0" cy="0"/>
          <a:chOff x="0" y="0"/>
          <a:chExt cx="0" cy="0"/>
        </a:xfrm>
      </p:grpSpPr>
      <p:sp>
        <p:nvSpPr>
          <p:cNvPr id="12" name="Tijdelijke aanduiding voor datum 1">
            <a:extLst>
              <a:ext uri="{FF2B5EF4-FFF2-40B4-BE49-F238E27FC236}">
                <a16:creationId xmlns:a16="http://schemas.microsoft.com/office/drawing/2014/main" id="{FCED2525-D192-63C7-0339-4273C2BFFC2D}"/>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AC938C1-E60A-046C-ADC0-B8F5DE32A237}"/>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53</a:t>
            </a:fld>
            <a:endParaRPr lang="nl-NL"/>
          </a:p>
        </p:txBody>
      </p:sp>
      <p:sp>
        <p:nvSpPr>
          <p:cNvPr id="7" name="Title 1">
            <a:extLst>
              <a:ext uri="{FF2B5EF4-FFF2-40B4-BE49-F238E27FC236}">
                <a16:creationId xmlns:a16="http://schemas.microsoft.com/office/drawing/2014/main" id="{A0679C94-B32A-0F99-7AE7-A3ED0B18A122}"/>
              </a:ext>
            </a:extLst>
          </p:cNvPr>
          <p:cNvSpPr txBox="1">
            <a:spLocks/>
          </p:cNvSpPr>
          <p:nvPr/>
        </p:nvSpPr>
        <p:spPr>
          <a:xfrm>
            <a:off x="317500" y="319088"/>
            <a:ext cx="10515600" cy="556546"/>
          </a:xfrm>
          <a:prstGeom prst="rect">
            <a:avLst/>
          </a:prstGeom>
        </p:spPr>
        <p:txBody>
          <a:bodyPr vert="horz" wrap="square" lIns="91440" tIns="45720" rIns="91440" bIns="45720" rtlCol="0" anchor="t"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Prediction confidence</a:t>
            </a:r>
            <a:endParaRPr lang="nl-NL" dirty="0"/>
          </a:p>
        </p:txBody>
      </p:sp>
      <p:sp>
        <p:nvSpPr>
          <p:cNvPr id="2" name="TextBox 1">
            <a:extLst>
              <a:ext uri="{FF2B5EF4-FFF2-40B4-BE49-F238E27FC236}">
                <a16:creationId xmlns:a16="http://schemas.microsoft.com/office/drawing/2014/main" id="{D6EE69C0-316F-3041-AAD5-04C0FA09B6EC}"/>
              </a:ext>
            </a:extLst>
          </p:cNvPr>
          <p:cNvSpPr txBox="1"/>
          <p:nvPr/>
        </p:nvSpPr>
        <p:spPr>
          <a:xfrm>
            <a:off x="6044509" y="1944038"/>
            <a:ext cx="60960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After correct normalization, the output (in the form of a heatmap) can be considered a </a:t>
            </a:r>
            <a:r>
              <a:rPr lang="en-US" sz="2400" i="1" dirty="0"/>
              <a:t>Probabilistic Density Function </a:t>
            </a:r>
            <a:r>
              <a:rPr lang="en-US" sz="2400" dirty="0"/>
              <a:t>(PDF)</a:t>
            </a:r>
          </a:p>
          <a:p>
            <a:pPr marL="285750" indent="-285750">
              <a:buFont typeface="Arial" panose="020B0604020202020204" pitchFamily="34" charset="0"/>
              <a:buChar char="•"/>
            </a:pPr>
            <a:r>
              <a:rPr lang="en-US" sz="2400" dirty="0"/>
              <a:t>It represents the chance that a Person is present at location [x, y]</a:t>
            </a:r>
          </a:p>
          <a:p>
            <a:pPr marL="285750" indent="-285750">
              <a:buFont typeface="Arial" panose="020B0604020202020204" pitchFamily="34" charset="0"/>
              <a:buChar char="•"/>
            </a:pPr>
            <a:r>
              <a:rPr lang="en-US" sz="2400" dirty="0"/>
              <a:t>A threshold can then be applied</a:t>
            </a:r>
          </a:p>
          <a:p>
            <a:pPr marL="285750" indent="-285750">
              <a:buFont typeface="Arial" panose="020B0604020202020204" pitchFamily="34" charset="0"/>
              <a:buChar char="•"/>
            </a:pPr>
            <a:r>
              <a:rPr lang="en-US" sz="2400" dirty="0" err="1"/>
              <a:t>eg.</a:t>
            </a:r>
            <a:r>
              <a:rPr lang="en-US" sz="2400" dirty="0"/>
              <a:t>: PDF threshold&gt;0.5</a:t>
            </a:r>
          </a:p>
          <a:p>
            <a:endParaRPr lang="en-US" sz="2400" dirty="0"/>
          </a:p>
          <a:p>
            <a:pPr marL="285750" indent="-285750">
              <a:buFont typeface="Arial" panose="020B0604020202020204" pitchFamily="34" charset="0"/>
              <a:buChar char="•"/>
            </a:pPr>
            <a:r>
              <a:rPr lang="en-US" sz="2400" dirty="0"/>
              <a:t>What does raising the threshold do to </a:t>
            </a:r>
            <a:r>
              <a:rPr lang="en-US" sz="2400" b="1" dirty="0"/>
              <a:t>Recall</a:t>
            </a:r>
            <a:r>
              <a:rPr lang="en-US" sz="2400" dirty="0"/>
              <a:t>?</a:t>
            </a:r>
          </a:p>
          <a:p>
            <a:pPr marL="285750" indent="-285750">
              <a:buFont typeface="Arial" panose="020B0604020202020204" pitchFamily="34" charset="0"/>
              <a:buChar char="•"/>
            </a:pPr>
            <a:r>
              <a:rPr lang="en-US" sz="2400" dirty="0"/>
              <a:t>And to </a:t>
            </a:r>
            <a:r>
              <a:rPr lang="en-US" sz="2400" b="1" dirty="0"/>
              <a:t>Precision</a:t>
            </a:r>
            <a:r>
              <a:rPr lang="en-US" sz="2400" dirty="0"/>
              <a:t>?</a:t>
            </a:r>
          </a:p>
        </p:txBody>
      </p:sp>
      <p:pic>
        <p:nvPicPr>
          <p:cNvPr id="4098" name="Picture 2">
            <a:extLst>
              <a:ext uri="{FF2B5EF4-FFF2-40B4-BE49-F238E27FC236}">
                <a16:creationId xmlns:a16="http://schemas.microsoft.com/office/drawing/2014/main" id="{7017ED99-A2C8-79DC-3342-A314A10BE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16" y="1944038"/>
            <a:ext cx="5729493" cy="319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E854-AAC6-7542-3BFA-30F1C72CD9DB}"/>
              </a:ext>
            </a:extLst>
          </p:cNvPr>
          <p:cNvSpPr>
            <a:spLocks noGrp="1"/>
          </p:cNvSpPr>
          <p:nvPr>
            <p:ph type="title"/>
          </p:nvPr>
        </p:nvSpPr>
        <p:spPr/>
        <p:txBody>
          <a:bodyPr>
            <a:normAutofit fontScale="90000"/>
          </a:bodyPr>
          <a:lstStyle/>
          <a:p>
            <a:r>
              <a:rPr lang="en-US" dirty="0"/>
              <a:t>Precision Recall curve</a:t>
            </a:r>
          </a:p>
        </p:txBody>
      </p:sp>
      <p:sp>
        <p:nvSpPr>
          <p:cNvPr id="3" name="Slide Number Placeholder 2">
            <a:extLst>
              <a:ext uri="{FF2B5EF4-FFF2-40B4-BE49-F238E27FC236}">
                <a16:creationId xmlns:a16="http://schemas.microsoft.com/office/drawing/2014/main" id="{145BDD60-43D0-1210-2C04-613D134D5FD8}"/>
              </a:ext>
            </a:extLst>
          </p:cNvPr>
          <p:cNvSpPr>
            <a:spLocks noGrp="1"/>
          </p:cNvSpPr>
          <p:nvPr>
            <p:ph type="sldNum" sz="quarter" idx="10"/>
          </p:nvPr>
        </p:nvSpPr>
        <p:spPr/>
        <p:txBody>
          <a:bodyPr/>
          <a:lstStyle/>
          <a:p>
            <a:fld id="{BD3CF4B8-FD15-4FC4-80D3-C9F53E2BB922}" type="slidenum">
              <a:rPr lang="sk-SK" smtClean="0"/>
              <a:pPr/>
              <a:t>54</a:t>
            </a:fld>
            <a:endParaRPr lang="sk-SK">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FD015E71-8F17-A776-F1DE-4BDC4D8D06A6}"/>
              </a:ext>
            </a:extLst>
          </p:cNvPr>
          <p:cNvPicPr>
            <a:picLocks noChangeAspect="1"/>
          </p:cNvPicPr>
          <p:nvPr/>
        </p:nvPicPr>
        <p:blipFill>
          <a:blip r:embed="rId2"/>
          <a:stretch>
            <a:fillRect/>
          </a:stretch>
        </p:blipFill>
        <p:spPr>
          <a:xfrm>
            <a:off x="5599169" y="1783316"/>
            <a:ext cx="5790398" cy="4326555"/>
          </a:xfrm>
          <a:prstGeom prst="rect">
            <a:avLst/>
          </a:prstGeom>
        </p:spPr>
      </p:pic>
      <p:pic>
        <p:nvPicPr>
          <p:cNvPr id="7" name="Picture 6">
            <a:extLst>
              <a:ext uri="{FF2B5EF4-FFF2-40B4-BE49-F238E27FC236}">
                <a16:creationId xmlns:a16="http://schemas.microsoft.com/office/drawing/2014/main" id="{5F656B6F-31F4-E9D5-8E69-39F897F566E6}"/>
              </a:ext>
            </a:extLst>
          </p:cNvPr>
          <p:cNvPicPr>
            <a:picLocks noChangeAspect="1"/>
          </p:cNvPicPr>
          <p:nvPr/>
        </p:nvPicPr>
        <p:blipFill>
          <a:blip r:embed="rId3"/>
          <a:srcRect b="51908"/>
          <a:stretch/>
        </p:blipFill>
        <p:spPr>
          <a:xfrm>
            <a:off x="601893" y="1525544"/>
            <a:ext cx="3095741" cy="864465"/>
          </a:xfrm>
          <a:prstGeom prst="rect">
            <a:avLst/>
          </a:prstGeom>
        </p:spPr>
      </p:pic>
      <p:pic>
        <p:nvPicPr>
          <p:cNvPr id="8" name="Picture 7">
            <a:extLst>
              <a:ext uri="{FF2B5EF4-FFF2-40B4-BE49-F238E27FC236}">
                <a16:creationId xmlns:a16="http://schemas.microsoft.com/office/drawing/2014/main" id="{A5BFB1C1-3C06-8D6E-2EE3-C335D90B2263}"/>
              </a:ext>
            </a:extLst>
          </p:cNvPr>
          <p:cNvPicPr>
            <a:picLocks noChangeAspect="1"/>
          </p:cNvPicPr>
          <p:nvPr/>
        </p:nvPicPr>
        <p:blipFill>
          <a:blip r:embed="rId3"/>
          <a:srcRect t="47054"/>
          <a:stretch/>
        </p:blipFill>
        <p:spPr>
          <a:xfrm>
            <a:off x="601893" y="2692440"/>
            <a:ext cx="3095741" cy="951723"/>
          </a:xfrm>
          <a:prstGeom prst="rect">
            <a:avLst/>
          </a:prstGeom>
        </p:spPr>
      </p:pic>
      <p:pic>
        <p:nvPicPr>
          <p:cNvPr id="10" name="Picture 9">
            <a:extLst>
              <a:ext uri="{FF2B5EF4-FFF2-40B4-BE49-F238E27FC236}">
                <a16:creationId xmlns:a16="http://schemas.microsoft.com/office/drawing/2014/main" id="{70727F20-434F-F9F5-6DEB-444603A988DE}"/>
              </a:ext>
            </a:extLst>
          </p:cNvPr>
          <p:cNvPicPr>
            <a:picLocks noChangeAspect="1"/>
          </p:cNvPicPr>
          <p:nvPr/>
        </p:nvPicPr>
        <p:blipFill>
          <a:blip r:embed="rId4"/>
          <a:stretch>
            <a:fillRect/>
          </a:stretch>
        </p:blipFill>
        <p:spPr>
          <a:xfrm>
            <a:off x="601893" y="4856594"/>
            <a:ext cx="3368794" cy="951723"/>
          </a:xfrm>
          <a:prstGeom prst="rect">
            <a:avLst/>
          </a:prstGeom>
        </p:spPr>
      </p:pic>
      <p:sp>
        <p:nvSpPr>
          <p:cNvPr id="11" name="Star: 5 Points 10">
            <a:extLst>
              <a:ext uri="{FF2B5EF4-FFF2-40B4-BE49-F238E27FC236}">
                <a16:creationId xmlns:a16="http://schemas.microsoft.com/office/drawing/2014/main" id="{DA121E4D-C076-5875-A7EC-F78E1B357A7D}"/>
              </a:ext>
            </a:extLst>
          </p:cNvPr>
          <p:cNvSpPr/>
          <p:nvPr/>
        </p:nvSpPr>
        <p:spPr>
          <a:xfrm>
            <a:off x="11062235" y="1907327"/>
            <a:ext cx="255872" cy="25603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DF89811-F4F9-1868-5906-7C4FFA038BEA}"/>
              </a:ext>
            </a:extLst>
          </p:cNvPr>
          <p:cNvCxnSpPr>
            <a:cxnSpLocks/>
          </p:cNvCxnSpPr>
          <p:nvPr/>
        </p:nvCxnSpPr>
        <p:spPr>
          <a:xfrm flipV="1">
            <a:off x="10751419" y="2069432"/>
            <a:ext cx="422577" cy="750770"/>
          </a:xfrm>
          <a:prstGeom prst="straightConnector1">
            <a:avLst/>
          </a:prstGeom>
          <a:ln w="57150" cap="flat" cmpd="sng" algn="ctr">
            <a:solidFill>
              <a:srgbClr val="92D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6EDDAE4A-2DE1-984F-757C-733A70590EA5}"/>
              </a:ext>
            </a:extLst>
          </p:cNvPr>
          <p:cNvSpPr txBox="1"/>
          <p:nvPr/>
        </p:nvSpPr>
        <p:spPr>
          <a:xfrm>
            <a:off x="970064" y="3946594"/>
            <a:ext cx="2632452" cy="461665"/>
          </a:xfrm>
          <a:prstGeom prst="rect">
            <a:avLst/>
          </a:prstGeom>
          <a:noFill/>
        </p:spPr>
        <p:txBody>
          <a:bodyPr wrap="none" rtlCol="0">
            <a:spAutoFit/>
          </a:bodyPr>
          <a:lstStyle/>
          <a:p>
            <a:r>
              <a:rPr lang="en-US" sz="2400" b="1" i="1" dirty="0">
                <a:latin typeface="Times New Roman" panose="02020603050405020304" pitchFamily="18" charset="0"/>
                <a:cs typeface="Times New Roman" panose="02020603050405020304" pitchFamily="18" charset="0"/>
              </a:rPr>
              <a:t>Threshold: </a:t>
            </a:r>
            <a:r>
              <a:rPr lang="en-US" sz="2400" b="1" dirty="0">
                <a:latin typeface="Times New Roman" panose="02020603050405020304" pitchFamily="18" charset="0"/>
                <a:cs typeface="Times New Roman" panose="02020603050405020304" pitchFamily="18" charset="0"/>
              </a:rPr>
              <a:t>[0 </a:t>
            </a:r>
            <a:r>
              <a:rPr lang="en-US" sz="2400" b="1" dirty="0">
                <a:latin typeface="Times New Roman" panose="02020603050405020304" pitchFamily="18" charset="0"/>
                <a:cs typeface="Times New Roman" panose="02020603050405020304" pitchFamily="18" charset="0"/>
                <a:sym typeface="Wingdings" panose="05000000000000000000" pitchFamily="2" charset="2"/>
              </a:rPr>
              <a:t> 1]</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88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9338-F6E3-E690-D3CD-0B4BBE33B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9350E-365C-8257-CE38-5231B76FFE2F}"/>
              </a:ext>
            </a:extLst>
          </p:cNvPr>
          <p:cNvSpPr>
            <a:spLocks noGrp="1"/>
          </p:cNvSpPr>
          <p:nvPr>
            <p:ph type="title"/>
          </p:nvPr>
        </p:nvSpPr>
        <p:spPr>
          <a:xfrm>
            <a:off x="317500" y="319088"/>
            <a:ext cx="10515600" cy="556546"/>
          </a:xfrm>
        </p:spPr>
        <p:txBody>
          <a:bodyPr>
            <a:normAutofit fontScale="90000"/>
          </a:bodyPr>
          <a:lstStyle/>
          <a:p>
            <a:r>
              <a:rPr lang="nl-NL" dirty="0"/>
              <a:t>Area Under </a:t>
            </a:r>
            <a:r>
              <a:rPr lang="nl-NL" dirty="0" err="1"/>
              <a:t>the</a:t>
            </a:r>
            <a:r>
              <a:rPr lang="nl-NL" dirty="0"/>
              <a:t> Curve (AUC) </a:t>
            </a:r>
            <a:r>
              <a:rPr lang="nl-NL" dirty="0" err="1"/>
              <a:t>Reciever</a:t>
            </a:r>
            <a:r>
              <a:rPr lang="nl-NL" dirty="0"/>
              <a:t> Operating </a:t>
            </a:r>
            <a:r>
              <a:rPr lang="nl-NL" dirty="0" err="1"/>
              <a:t>Characteristics</a:t>
            </a:r>
            <a:r>
              <a:rPr lang="nl-NL" dirty="0"/>
              <a:t> (ROC)</a:t>
            </a:r>
          </a:p>
        </p:txBody>
      </p:sp>
      <p:pic>
        <p:nvPicPr>
          <p:cNvPr id="5" name="Picture 4">
            <a:extLst>
              <a:ext uri="{FF2B5EF4-FFF2-40B4-BE49-F238E27FC236}">
                <a16:creationId xmlns:a16="http://schemas.microsoft.com/office/drawing/2014/main" id="{B475140D-FBFF-506A-3347-C7F879E0A5BF}"/>
              </a:ext>
            </a:extLst>
          </p:cNvPr>
          <p:cNvPicPr>
            <a:picLocks noChangeAspect="1"/>
          </p:cNvPicPr>
          <p:nvPr/>
        </p:nvPicPr>
        <p:blipFill>
          <a:blip r:embed="rId2"/>
          <a:stretch>
            <a:fillRect/>
          </a:stretch>
        </p:blipFill>
        <p:spPr>
          <a:xfrm>
            <a:off x="546100" y="1277938"/>
            <a:ext cx="5478037" cy="5264052"/>
          </a:xfrm>
          <a:prstGeom prst="rect">
            <a:avLst/>
          </a:prstGeom>
        </p:spPr>
      </p:pic>
      <p:grpSp>
        <p:nvGrpSpPr>
          <p:cNvPr id="14" name="Group 13">
            <a:extLst>
              <a:ext uri="{FF2B5EF4-FFF2-40B4-BE49-F238E27FC236}">
                <a16:creationId xmlns:a16="http://schemas.microsoft.com/office/drawing/2014/main" id="{F30A633F-F241-6526-972F-EFD71BB19BF0}"/>
              </a:ext>
            </a:extLst>
          </p:cNvPr>
          <p:cNvGrpSpPr/>
          <p:nvPr/>
        </p:nvGrpSpPr>
        <p:grpSpPr>
          <a:xfrm>
            <a:off x="6536163" y="660861"/>
            <a:ext cx="5478037" cy="6136812"/>
            <a:chOff x="6536163" y="660861"/>
            <a:chExt cx="5478037" cy="6136812"/>
          </a:xfrm>
        </p:grpSpPr>
        <p:sp>
          <p:nvSpPr>
            <p:cNvPr id="7" name="TextBox 6">
              <a:extLst>
                <a:ext uri="{FF2B5EF4-FFF2-40B4-BE49-F238E27FC236}">
                  <a16:creationId xmlns:a16="http://schemas.microsoft.com/office/drawing/2014/main" id="{5E2D0D40-F5AE-D58F-8E9A-0D65916DFEA5}"/>
                </a:ext>
              </a:extLst>
            </p:cNvPr>
            <p:cNvSpPr txBox="1"/>
            <p:nvPr/>
          </p:nvSpPr>
          <p:spPr>
            <a:xfrm>
              <a:off x="6536163" y="5874343"/>
              <a:ext cx="547803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https://towardsdatascience.com/top-10-model-evaluation-metrics-for-classification-ml-models-a0a0f1d51b9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TextBox 7">
              <a:extLst>
                <a:ext uri="{FF2B5EF4-FFF2-40B4-BE49-F238E27FC236}">
                  <a16:creationId xmlns:a16="http://schemas.microsoft.com/office/drawing/2014/main" id="{8E091863-D67D-D1D1-444A-2E0C48976B76}"/>
                </a:ext>
              </a:extLst>
            </p:cNvPr>
            <p:cNvSpPr txBox="1"/>
            <p:nvPr/>
          </p:nvSpPr>
          <p:spPr>
            <a:xfrm>
              <a:off x="6536163" y="660861"/>
              <a:ext cx="49657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The AUC-ROC curve is a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good</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tool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evaulate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overall performance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compare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different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same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see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model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performs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best.</a:t>
              </a:r>
            </a:p>
          </p:txBody>
        </p:sp>
        <p:pic>
          <p:nvPicPr>
            <p:cNvPr id="10244" name="Picture 4" descr="A Quick Guide to AUC-ROC in Machine Learning Models | by Riccardo Di Sipio  | Towards Data Science">
              <a:extLst>
                <a:ext uri="{FF2B5EF4-FFF2-40B4-BE49-F238E27FC236}">
                  <a16:creationId xmlns:a16="http://schemas.microsoft.com/office/drawing/2014/main" id="{E85EDB21-8D20-D6EC-E6CF-0C286DB034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01" t="1393" r="825" b="1"/>
            <a:stretch/>
          </p:blipFill>
          <p:spPr bwMode="auto">
            <a:xfrm>
              <a:off x="6586963" y="2610684"/>
              <a:ext cx="3255537" cy="331446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Slide Number Placeholder 8">
            <a:extLst>
              <a:ext uri="{FF2B5EF4-FFF2-40B4-BE49-F238E27FC236}">
                <a16:creationId xmlns:a16="http://schemas.microsoft.com/office/drawing/2014/main" id="{172F805F-2B6F-E303-5421-CBA95285642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grpSp>
        <p:nvGrpSpPr>
          <p:cNvPr id="6" name="Group 5">
            <a:extLst>
              <a:ext uri="{FF2B5EF4-FFF2-40B4-BE49-F238E27FC236}">
                <a16:creationId xmlns:a16="http://schemas.microsoft.com/office/drawing/2014/main" id="{E4AED247-F3B0-D44A-2069-3FF817617920}"/>
              </a:ext>
            </a:extLst>
          </p:cNvPr>
          <p:cNvGrpSpPr/>
          <p:nvPr/>
        </p:nvGrpSpPr>
        <p:grpSpPr>
          <a:xfrm>
            <a:off x="546100" y="1277938"/>
            <a:ext cx="5357305" cy="369332"/>
            <a:chOff x="546100" y="1277938"/>
            <a:chExt cx="5357305" cy="369332"/>
          </a:xfrm>
        </p:grpSpPr>
        <p:sp>
          <p:nvSpPr>
            <p:cNvPr id="3" name="TextBox 2">
              <a:extLst>
                <a:ext uri="{FF2B5EF4-FFF2-40B4-BE49-F238E27FC236}">
                  <a16:creationId xmlns:a16="http://schemas.microsoft.com/office/drawing/2014/main" id="{0B1D99EA-2E9D-655A-1E94-693D8621E0F9}"/>
                </a:ext>
              </a:extLst>
            </p:cNvPr>
            <p:cNvSpPr txBox="1"/>
            <p:nvPr/>
          </p:nvSpPr>
          <p:spPr>
            <a:xfrm>
              <a:off x="546100" y="1277938"/>
              <a:ext cx="1418978"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TPR = </a:t>
              </a:r>
              <a:r>
                <a:rPr lang="en-US" b="1" i="1" dirty="0" err="1">
                  <a:latin typeface="Times New Roman" panose="02020603050405020304" pitchFamily="18" charset="0"/>
                  <a:cs typeface="Times New Roman" panose="02020603050405020304" pitchFamily="18" charset="0"/>
                </a:rPr>
                <a:t>tp</a:t>
              </a:r>
              <a:r>
                <a:rPr lang="en-US" b="1" i="1" dirty="0">
                  <a:latin typeface="Times New Roman" panose="02020603050405020304" pitchFamily="18" charset="0"/>
                  <a:cs typeface="Times New Roman" panose="02020603050405020304" pitchFamily="18" charset="0"/>
                </a:rPr>
                <a:t> / P</a:t>
              </a:r>
            </a:p>
          </p:txBody>
        </p:sp>
        <p:sp>
          <p:nvSpPr>
            <p:cNvPr id="4" name="TextBox 3">
              <a:extLst>
                <a:ext uri="{FF2B5EF4-FFF2-40B4-BE49-F238E27FC236}">
                  <a16:creationId xmlns:a16="http://schemas.microsoft.com/office/drawing/2014/main" id="{A9318F21-299E-1B25-70CE-E922F1A0D2AF}"/>
                </a:ext>
              </a:extLst>
            </p:cNvPr>
            <p:cNvSpPr txBox="1"/>
            <p:nvPr/>
          </p:nvSpPr>
          <p:spPr>
            <a:xfrm>
              <a:off x="4471603" y="1277938"/>
              <a:ext cx="1431802"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FPR = </a:t>
              </a:r>
              <a:r>
                <a:rPr lang="en-US" b="1" i="1" dirty="0" err="1">
                  <a:latin typeface="Times New Roman" panose="02020603050405020304" pitchFamily="18" charset="0"/>
                  <a:cs typeface="Times New Roman" panose="02020603050405020304" pitchFamily="18" charset="0"/>
                </a:rPr>
                <a:t>fp</a:t>
              </a:r>
              <a:r>
                <a:rPr lang="en-US" b="1" i="1" dirty="0">
                  <a:latin typeface="Times New Roman" panose="02020603050405020304" pitchFamily="18" charset="0"/>
                  <a:cs typeface="Times New Roman" panose="02020603050405020304" pitchFamily="18" charset="0"/>
                </a:rPr>
                <a:t> / N</a:t>
              </a:r>
            </a:p>
          </p:txBody>
        </p:sp>
      </p:grpSp>
      <p:pic>
        <p:nvPicPr>
          <p:cNvPr id="10" name="Picture 2" descr="undefined">
            <a:extLst>
              <a:ext uri="{FF2B5EF4-FFF2-40B4-BE49-F238E27FC236}">
                <a16:creationId xmlns:a16="http://schemas.microsoft.com/office/drawing/2014/main" id="{FEE66CA3-507E-AF63-D929-F75A70686D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614"/>
          <a:stretch/>
        </p:blipFill>
        <p:spPr bwMode="auto">
          <a:xfrm>
            <a:off x="-16726" y="1647270"/>
            <a:ext cx="1598959" cy="193078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DE96B46-7912-A325-D145-899DCBB77163}"/>
              </a:ext>
            </a:extLst>
          </p:cNvPr>
          <p:cNvGrpSpPr/>
          <p:nvPr/>
        </p:nvGrpSpPr>
        <p:grpSpPr>
          <a:xfrm>
            <a:off x="2640955" y="3160911"/>
            <a:ext cx="685268" cy="750347"/>
            <a:chOff x="2640955" y="3160911"/>
            <a:chExt cx="685268" cy="750347"/>
          </a:xfrm>
        </p:grpSpPr>
        <p:sp>
          <p:nvSpPr>
            <p:cNvPr id="11" name="Arrow: Right 10">
              <a:extLst>
                <a:ext uri="{FF2B5EF4-FFF2-40B4-BE49-F238E27FC236}">
                  <a16:creationId xmlns:a16="http://schemas.microsoft.com/office/drawing/2014/main" id="{3DB2BF4B-2C26-80B5-62C6-0AE5066E72F8}"/>
                </a:ext>
              </a:extLst>
            </p:cNvPr>
            <p:cNvSpPr/>
            <p:nvPr/>
          </p:nvSpPr>
          <p:spPr>
            <a:xfrm rot="2243304">
              <a:off x="2947909" y="3651376"/>
              <a:ext cx="378314" cy="2598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EA697C-2138-BF1F-DE6B-09BCCCCD1FF9}"/>
                </a:ext>
              </a:extLst>
            </p:cNvPr>
            <p:cNvSpPr txBox="1"/>
            <p:nvPr/>
          </p:nvSpPr>
          <p:spPr>
            <a:xfrm>
              <a:off x="2640955" y="3160911"/>
              <a:ext cx="671146" cy="523220"/>
            </a:xfrm>
            <a:prstGeom prst="rect">
              <a:avLst/>
            </a:prstGeom>
            <a:noFill/>
          </p:spPr>
          <p:txBody>
            <a:bodyPr wrap="none" rtlCol="0">
              <a:spAutoFit/>
            </a:bodyPr>
            <a:lstStyle/>
            <a:p>
              <a:r>
                <a:rPr lang="en-US" sz="1400" dirty="0"/>
                <a:t>Sweet </a:t>
              </a:r>
            </a:p>
            <a:p>
              <a:pPr algn="ctr"/>
              <a:r>
                <a:rPr lang="en-US" sz="1400" dirty="0"/>
                <a:t>spot</a:t>
              </a:r>
            </a:p>
          </p:txBody>
        </p:sp>
      </p:grpSp>
    </p:spTree>
    <p:extLst>
      <p:ext uri="{BB962C8B-B14F-4D97-AF65-F5344CB8AC3E}">
        <p14:creationId xmlns:p14="http://schemas.microsoft.com/office/powerpoint/2010/main" val="263856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67BFC25-CC30-F7F7-5AAD-010206BF701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B5373968-9C0A-5038-7B9B-992B92859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AC8E6BF4-CBB6-C145-4A4A-C6D660CDFF64}"/>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4971CF41-CA86-FC73-A76F-82AFD7E00F25}"/>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A classical ML example; </a:t>
            </a:r>
            <a:br>
              <a:rPr lang="en-US" b="1" dirty="0">
                <a:solidFill>
                  <a:srgbClr val="FFFFFF"/>
                </a:solidFill>
              </a:rPr>
            </a:br>
            <a:r>
              <a:rPr lang="en-US" b="1" dirty="0">
                <a:solidFill>
                  <a:srgbClr val="FFFFFF"/>
                </a:solidFill>
              </a:rPr>
              <a:t>Random Forest?</a:t>
            </a:r>
          </a:p>
        </p:txBody>
      </p:sp>
      <p:sp>
        <p:nvSpPr>
          <p:cNvPr id="2" name="Date Placeholder 1">
            <a:extLst>
              <a:ext uri="{FF2B5EF4-FFF2-40B4-BE49-F238E27FC236}">
                <a16:creationId xmlns:a16="http://schemas.microsoft.com/office/drawing/2014/main" id="{8C1890BF-4311-9563-807C-C06739CF38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E28DF3E-BA29-2E1A-6800-18A9A04758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67143C9-6910-C751-ACE4-C3EA197575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00789"/>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0C4A13-C870-27AF-0DD5-AB2B5CFB10E9}"/>
              </a:ext>
            </a:extLst>
          </p:cNvPr>
          <p:cNvSpPr>
            <a:spLocks noGrp="1"/>
          </p:cNvSpPr>
          <p:nvPr>
            <p:ph type="title"/>
          </p:nvPr>
        </p:nvSpPr>
        <p:spPr>
          <a:xfrm>
            <a:off x="274120" y="-236200"/>
            <a:ext cx="5334197" cy="1708242"/>
          </a:xfrm>
        </p:spPr>
        <p:txBody>
          <a:bodyPr vert="horz" lIns="91440" tIns="45720" rIns="91440" bIns="45720" rtlCol="0" anchor="ctr">
            <a:normAutofit/>
          </a:bodyPr>
          <a:lstStyle/>
          <a:p>
            <a:r>
              <a:rPr lang="en-US" sz="4000" dirty="0">
                <a:solidFill>
                  <a:schemeClr val="tx1"/>
                </a:solidFill>
              </a:rPr>
              <a:t>Random Forest</a:t>
            </a:r>
          </a:p>
        </p:txBody>
      </p:sp>
      <p:sp>
        <p:nvSpPr>
          <p:cNvPr id="4" name="Text Placeholder 3">
            <a:extLst>
              <a:ext uri="{FF2B5EF4-FFF2-40B4-BE49-F238E27FC236}">
                <a16:creationId xmlns:a16="http://schemas.microsoft.com/office/drawing/2014/main" id="{6548037F-8758-29A5-BC16-6022693EC032}"/>
              </a:ext>
            </a:extLst>
          </p:cNvPr>
          <p:cNvSpPr>
            <a:spLocks noGrp="1"/>
          </p:cNvSpPr>
          <p:nvPr>
            <p:ph type="body" sz="quarter" idx="11"/>
          </p:nvPr>
        </p:nvSpPr>
        <p:spPr>
          <a:xfrm>
            <a:off x="274119" y="1037002"/>
            <a:ext cx="6309566" cy="4783996"/>
          </a:xfrm>
        </p:spPr>
        <p:txBody>
          <a:bodyPr vert="horz" lIns="91440" tIns="45720" rIns="91440" bIns="45720" rtlCol="0" anchor="ctr">
            <a:normAutofit/>
          </a:bodyPr>
          <a:lstStyle/>
          <a:p>
            <a:pPr indent="0"/>
            <a:endParaRPr lang="en-US" dirty="0"/>
          </a:p>
          <a:p>
            <a:pPr marL="457200">
              <a:buFont typeface="Arial" panose="020B0604020202020204" pitchFamily="34" charset="0"/>
              <a:buChar char="•"/>
            </a:pPr>
            <a:r>
              <a:rPr lang="en-US" dirty="0"/>
              <a:t>Multiple ‘decision trees’ in an ensemble</a:t>
            </a:r>
          </a:p>
          <a:p>
            <a:pPr marL="457200">
              <a:buFont typeface="Arial" panose="020B0604020202020204" pitchFamily="34" charset="0"/>
              <a:buChar char="•"/>
            </a:pPr>
            <a:r>
              <a:rPr lang="en-US" dirty="0"/>
              <a:t>Ensemble through bagging (bootstrap aggregation)</a:t>
            </a:r>
          </a:p>
          <a:p>
            <a:pPr marL="457200">
              <a:buFont typeface="Arial" panose="020B0604020202020204" pitchFamily="34" charset="0"/>
              <a:buChar char="•"/>
            </a:pPr>
            <a:r>
              <a:rPr lang="en-US" dirty="0"/>
              <a:t>Can be used for classification and regression</a:t>
            </a:r>
          </a:p>
          <a:p>
            <a:pPr marL="457200">
              <a:buFont typeface="Arial" panose="020B0604020202020204" pitchFamily="34" charset="0"/>
              <a:buChar char="•"/>
            </a:pPr>
            <a:r>
              <a:rPr lang="en-US" dirty="0"/>
              <a:t>Explainable ML algorithm </a:t>
            </a:r>
          </a:p>
          <a:p>
            <a:pPr marL="457200">
              <a:buFont typeface="Arial" panose="020B0604020202020204" pitchFamily="34" charset="0"/>
              <a:buChar char="•"/>
            </a:pPr>
            <a:r>
              <a:rPr lang="en-US" dirty="0"/>
              <a:t>Implementations in different programming languages</a:t>
            </a:r>
          </a:p>
        </p:txBody>
      </p:sp>
      <p:pic>
        <p:nvPicPr>
          <p:cNvPr id="6" name="Picture 5" descr="Vibrant green forest">
            <a:extLst>
              <a:ext uri="{FF2B5EF4-FFF2-40B4-BE49-F238E27FC236}">
                <a16:creationId xmlns:a16="http://schemas.microsoft.com/office/drawing/2014/main" id="{4B5B1569-72F8-4ACE-FCD7-9EDF3F1E2BA3}"/>
              </a:ext>
            </a:extLst>
          </p:cNvPr>
          <p:cNvPicPr>
            <a:picLocks noChangeAspect="1"/>
          </p:cNvPicPr>
          <p:nvPr/>
        </p:nvPicPr>
        <p:blipFill>
          <a:blip r:embed="rId2"/>
          <a:srcRect l="21580" r="2658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5" name="Slide Number Placeholder 4">
            <a:extLst>
              <a:ext uri="{FF2B5EF4-FFF2-40B4-BE49-F238E27FC236}">
                <a16:creationId xmlns:a16="http://schemas.microsoft.com/office/drawing/2014/main" id="{2A09E988-3C1D-DB8A-2478-E7AF013D638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640023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4A2E5-15A5-723F-360D-5435E4400ED2}"/>
              </a:ext>
            </a:extLst>
          </p:cNvPr>
          <p:cNvSpPr>
            <a:spLocks noGrp="1"/>
          </p:cNvSpPr>
          <p:nvPr>
            <p:ph type="title"/>
          </p:nvPr>
        </p:nvSpPr>
        <p:spPr>
          <a:xfrm>
            <a:off x="240830" y="278273"/>
            <a:ext cx="10515600" cy="556546"/>
          </a:xfrm>
        </p:spPr>
        <p:txBody>
          <a:bodyPr>
            <a:normAutofit fontScale="90000"/>
          </a:bodyPr>
          <a:lstStyle/>
          <a:p>
            <a:r>
              <a:rPr lang="nl-NL" dirty="0" err="1"/>
              <a:t>Decision</a:t>
            </a:r>
            <a:r>
              <a:rPr lang="nl-NL" dirty="0"/>
              <a:t> tree</a:t>
            </a:r>
          </a:p>
        </p:txBody>
      </p:sp>
      <p:pic>
        <p:nvPicPr>
          <p:cNvPr id="11266" name="Picture 2" descr="Classification using decision tree based on three molecular... | Download  Scientific Diagram">
            <a:extLst>
              <a:ext uri="{FF2B5EF4-FFF2-40B4-BE49-F238E27FC236}">
                <a16:creationId xmlns:a16="http://schemas.microsoft.com/office/drawing/2014/main" id="{8A2B4A93-C279-F471-3DB7-7C428EB7F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30" y="1513972"/>
            <a:ext cx="5181277" cy="373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2CF05E-7384-90E9-2B14-DCC47D4CBA4E}"/>
              </a:ext>
            </a:extLst>
          </p:cNvPr>
          <p:cNvSpPr txBox="1"/>
          <p:nvPr/>
        </p:nvSpPr>
        <p:spPr>
          <a:xfrm>
            <a:off x="240830" y="6372427"/>
            <a:ext cx="62039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https://doi.org/10.1021/acsomega.8b03173</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TextBox 7">
            <a:extLst>
              <a:ext uri="{FF2B5EF4-FFF2-40B4-BE49-F238E27FC236}">
                <a16:creationId xmlns:a16="http://schemas.microsoft.com/office/drawing/2014/main" id="{7B1F9F0F-E916-139E-C419-F683F0B38F2B}"/>
              </a:ext>
            </a:extLst>
          </p:cNvPr>
          <p:cNvSpPr txBox="1"/>
          <p:nvPr/>
        </p:nvSpPr>
        <p:spPr>
          <a:xfrm>
            <a:off x="6683376" y="6372427"/>
            <a:ext cx="67008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https://doi.org/10.1021/acsomega.8b03173</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268" name="Picture 4">
            <a:extLst>
              <a:ext uri="{FF2B5EF4-FFF2-40B4-BE49-F238E27FC236}">
                <a16:creationId xmlns:a16="http://schemas.microsoft.com/office/drawing/2014/main" id="{6A12DF20-6C25-C162-BAFB-759247D0B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552" y="100016"/>
            <a:ext cx="5730551" cy="6297309"/>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A275341-5570-8891-7851-26D5AFE559D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853925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64BD-5ECD-AB04-A18A-6656045F6DD6}"/>
              </a:ext>
            </a:extLst>
          </p:cNvPr>
          <p:cNvSpPr>
            <a:spLocks noGrp="1"/>
          </p:cNvSpPr>
          <p:nvPr>
            <p:ph type="title"/>
          </p:nvPr>
        </p:nvSpPr>
        <p:spPr>
          <a:xfrm>
            <a:off x="218767" y="136525"/>
            <a:ext cx="10515600" cy="556546"/>
          </a:xfrm>
        </p:spPr>
        <p:txBody>
          <a:bodyPr>
            <a:normAutofit fontScale="90000"/>
          </a:bodyPr>
          <a:lstStyle/>
          <a:p>
            <a:r>
              <a:rPr lang="nl-NL" dirty="0"/>
              <a:t>2 trees do </a:t>
            </a:r>
            <a:r>
              <a:rPr lang="nl-NL" dirty="0" err="1"/>
              <a:t>not</a:t>
            </a:r>
            <a:r>
              <a:rPr lang="nl-NL" dirty="0"/>
              <a:t> make a </a:t>
            </a:r>
            <a:r>
              <a:rPr lang="nl-NL" dirty="0" err="1"/>
              <a:t>forest</a:t>
            </a:r>
            <a:endParaRPr lang="nl-NL" dirty="0"/>
          </a:p>
        </p:txBody>
      </p:sp>
      <p:pic>
        <p:nvPicPr>
          <p:cNvPr id="10244" name="Picture 4" descr="two tree random forest">
            <a:extLst>
              <a:ext uri="{FF2B5EF4-FFF2-40B4-BE49-F238E27FC236}">
                <a16:creationId xmlns:a16="http://schemas.microsoft.com/office/drawing/2014/main" id="{36CEC58F-BB1E-4720-F7C5-9204ED2F7F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19" t="7273" r="7506" b="15414"/>
          <a:stretch/>
        </p:blipFill>
        <p:spPr bwMode="auto">
          <a:xfrm>
            <a:off x="428849" y="909553"/>
            <a:ext cx="9308691" cy="56699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8EDADE5-7513-6309-627A-6381F60B58E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00479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Theory</a:t>
            </a:r>
            <a:r>
              <a:rPr lang="nl-NL" sz="3200" dirty="0">
                <a:solidFill>
                  <a:schemeClr val="bg1"/>
                </a:solidFill>
              </a:rPr>
              <a:t> 1; </a:t>
            </a:r>
            <a:r>
              <a:rPr lang="nl-NL" sz="3200" dirty="0" err="1">
                <a:solidFill>
                  <a:schemeClr val="bg1"/>
                </a:solidFill>
              </a:rPr>
              <a:t>Principles</a:t>
            </a:r>
            <a:r>
              <a:rPr lang="nl-NL" sz="3200" dirty="0">
                <a:solidFill>
                  <a:schemeClr val="bg1"/>
                </a:solidFill>
              </a:rPr>
              <a:t> of Machine Learning </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a:t>
            </a:r>
            <a:r>
              <a:rPr lang="nl-NL" sz="3200">
                <a:solidFill>
                  <a:schemeClr val="bg1"/>
                </a:solidFill>
              </a:rPr>
              <a:t>Michael Liem, PhD; </a:t>
            </a:r>
            <a:br>
              <a:rPr lang="nl-NL" sz="3200">
                <a:solidFill>
                  <a:schemeClr val="bg1"/>
                </a:solidFill>
              </a:rPr>
            </a:br>
            <a:r>
              <a:rPr lang="nl-NL" sz="3200">
                <a:solidFill>
                  <a:schemeClr val="bg1"/>
                </a:solidFill>
              </a:rPr>
              <a:t>(Marc </a:t>
            </a:r>
            <a:r>
              <a:rPr lang="nl-NL" sz="3200" dirty="0">
                <a:solidFill>
                  <a:schemeClr val="bg1"/>
                </a:solidFill>
              </a:rPr>
              <a:t>Teunis, </a:t>
            </a:r>
            <a:r>
              <a:rPr lang="nl-NL" sz="3200">
                <a:solidFill>
                  <a:schemeClr val="bg1"/>
                </a:solidFill>
              </a:rPr>
              <a:t>PhD;) </a:t>
            </a:r>
            <a:r>
              <a:rPr lang="nl-NL" sz="3200" dirty="0">
                <a:solidFill>
                  <a:schemeClr val="bg1"/>
                </a:solidFill>
              </a:rPr>
              <a:t>Coert </a:t>
            </a:r>
            <a:r>
              <a:rPr lang="nl-NL" sz="3200">
                <a:solidFill>
                  <a:schemeClr val="bg1"/>
                </a:solidFill>
              </a:rPr>
              <a:t>van Gemeren, PhD</a:t>
            </a:r>
            <a:endParaRPr lang="nl-NL" sz="3200" dirty="0">
              <a:solidFill>
                <a:schemeClr val="bg1"/>
              </a:solidFill>
            </a:endParaRP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3" name="Rectangle 112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5" name="Rectangle 112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7" name="Rectangle 112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3D1B6A-83E4-E9C7-DBE4-977BE30DF64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Ensemble model</a:t>
            </a:r>
          </a:p>
        </p:txBody>
      </p:sp>
      <p:pic>
        <p:nvPicPr>
          <p:cNvPr id="11266" name="Picture 2" descr="ensemble-model">
            <a:extLst>
              <a:ext uri="{FF2B5EF4-FFF2-40B4-BE49-F238E27FC236}">
                <a16:creationId xmlns:a16="http://schemas.microsoft.com/office/drawing/2014/main" id="{64A1A072-E268-0299-5A00-14805DC2BB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225" y="2002085"/>
            <a:ext cx="11327549" cy="4380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C32CE00-0EB6-A5E7-C4A0-BDBD01AFF8C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5123799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97" name="Rectangle 1229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99" name="Rectangle 1229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01" name="Rectangle 1230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B5E490-7F54-B7E3-E63A-955517FF0B75}"/>
              </a:ext>
            </a:extLst>
          </p:cNvPr>
          <p:cNvSpPr>
            <a:spLocks noGrp="1"/>
          </p:cNvSpPr>
          <p:nvPr>
            <p:ph type="title"/>
          </p:nvPr>
        </p:nvSpPr>
        <p:spPr>
          <a:xfrm>
            <a:off x="313951" y="55284"/>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Ensemble through ‘Bagging’ (Bootstrap aggregation) </a:t>
            </a:r>
          </a:p>
        </p:txBody>
      </p:sp>
      <p:pic>
        <p:nvPicPr>
          <p:cNvPr id="12290" name="Picture 2" descr="ensemble-model">
            <a:extLst>
              <a:ext uri="{FF2B5EF4-FFF2-40B4-BE49-F238E27FC236}">
                <a16:creationId xmlns:a16="http://schemas.microsoft.com/office/drawing/2014/main" id="{2B19E203-5EC4-BD82-69E7-96253DAF6B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975" y="1966293"/>
            <a:ext cx="11174048" cy="44521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4F4CAA3-2483-BDEA-86E5-3FA2F758386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713277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8" name="Rectangle 133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9" name="Rectangle 1333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0" name="Rectangle 133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1" name="Rectangle 133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538EB7-70CD-4D62-8622-3A17DE8599C4}"/>
              </a:ext>
            </a:extLst>
          </p:cNvPr>
          <p:cNvSpPr>
            <a:spLocks noGrp="1"/>
          </p:cNvSpPr>
          <p:nvPr>
            <p:ph type="title"/>
          </p:nvPr>
        </p:nvSpPr>
        <p:spPr>
          <a:xfrm>
            <a:off x="293313" y="55284"/>
            <a:ext cx="10618527"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Random forest predictions – majority rules!</a:t>
            </a:r>
          </a:p>
        </p:txBody>
      </p:sp>
      <p:pic>
        <p:nvPicPr>
          <p:cNvPr id="13314" name="Picture 2" descr="Explain the concept and working of the Random Forest model | AIML.com">
            <a:extLst>
              <a:ext uri="{FF2B5EF4-FFF2-40B4-BE49-F238E27FC236}">
                <a16:creationId xmlns:a16="http://schemas.microsoft.com/office/drawing/2014/main" id="{10FA4115-734A-7F0B-5A47-241C615992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4632" y="1574310"/>
            <a:ext cx="9022736" cy="516551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C0FAEB7-DCF5-2BAF-4E9F-7C2EE1DE59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234527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6C1B24-B22A-CC98-02EA-D5D4603BDB1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Individual splits on the data, by feature combinations</a:t>
            </a:r>
          </a:p>
        </p:txBody>
      </p:sp>
      <p:pic>
        <p:nvPicPr>
          <p:cNvPr id="6" name="Picture 5" descr="A group of graphs with red dots&#10;&#10;Description automatically generated">
            <a:extLst>
              <a:ext uri="{FF2B5EF4-FFF2-40B4-BE49-F238E27FC236}">
                <a16:creationId xmlns:a16="http://schemas.microsoft.com/office/drawing/2014/main" id="{7F02EF76-2389-BB8E-08C0-17B8B93D4007}"/>
              </a:ext>
            </a:extLst>
          </p:cNvPr>
          <p:cNvPicPr>
            <a:picLocks noChangeAspect="1"/>
          </p:cNvPicPr>
          <p:nvPr/>
        </p:nvPicPr>
        <p:blipFill>
          <a:blip r:embed="rId2"/>
          <a:stretch>
            <a:fillRect/>
          </a:stretch>
        </p:blipFill>
        <p:spPr>
          <a:xfrm>
            <a:off x="3278176" y="1966293"/>
            <a:ext cx="5635646" cy="4452160"/>
          </a:xfrm>
          <a:prstGeom prst="rect">
            <a:avLst/>
          </a:prstGeom>
        </p:spPr>
      </p:pic>
      <p:sp>
        <p:nvSpPr>
          <p:cNvPr id="4" name="Slide Number Placeholder 3">
            <a:extLst>
              <a:ext uri="{FF2B5EF4-FFF2-40B4-BE49-F238E27FC236}">
                <a16:creationId xmlns:a16="http://schemas.microsoft.com/office/drawing/2014/main" id="{DCCE3232-C61A-E0FC-4FB4-8EC67DA3785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988251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7AEB-EBCD-550D-C3CD-8F1EF677D253}"/>
              </a:ext>
            </a:extLst>
          </p:cNvPr>
          <p:cNvSpPr>
            <a:spLocks noGrp="1"/>
          </p:cNvSpPr>
          <p:nvPr>
            <p:ph type="title"/>
          </p:nvPr>
        </p:nvSpPr>
        <p:spPr>
          <a:xfrm>
            <a:off x="317500" y="136525"/>
            <a:ext cx="10515600" cy="556546"/>
          </a:xfrm>
        </p:spPr>
        <p:txBody>
          <a:bodyPr>
            <a:normAutofit fontScale="90000"/>
          </a:bodyPr>
          <a:lstStyle/>
          <a:p>
            <a:r>
              <a:rPr lang="nl-NL" dirty="0" err="1"/>
              <a:t>Typical</a:t>
            </a:r>
            <a:r>
              <a:rPr lang="nl-NL" dirty="0"/>
              <a:t> Input data</a:t>
            </a:r>
          </a:p>
        </p:txBody>
      </p:sp>
      <p:pic>
        <p:nvPicPr>
          <p:cNvPr id="5" name="Picture 4">
            <a:extLst>
              <a:ext uri="{FF2B5EF4-FFF2-40B4-BE49-F238E27FC236}">
                <a16:creationId xmlns:a16="http://schemas.microsoft.com/office/drawing/2014/main" id="{96154017-7FA8-936D-21A0-EFE856D5CD7B}"/>
              </a:ext>
            </a:extLst>
          </p:cNvPr>
          <p:cNvPicPr>
            <a:picLocks noChangeAspect="1"/>
          </p:cNvPicPr>
          <p:nvPr/>
        </p:nvPicPr>
        <p:blipFill>
          <a:blip r:embed="rId2"/>
          <a:stretch>
            <a:fillRect/>
          </a:stretch>
        </p:blipFill>
        <p:spPr>
          <a:xfrm>
            <a:off x="366025" y="1000385"/>
            <a:ext cx="11459949" cy="3266815"/>
          </a:xfrm>
          <a:prstGeom prst="rect">
            <a:avLst/>
          </a:prstGeom>
        </p:spPr>
      </p:pic>
      <p:sp>
        <p:nvSpPr>
          <p:cNvPr id="6" name="Slide Number Placeholder 5">
            <a:extLst>
              <a:ext uri="{FF2B5EF4-FFF2-40B4-BE49-F238E27FC236}">
                <a16:creationId xmlns:a16="http://schemas.microsoft.com/office/drawing/2014/main" id="{C70A3A27-D435-69F5-FA68-639725EA706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880137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1191-2F3E-374A-C729-DD9960B79944}"/>
              </a:ext>
            </a:extLst>
          </p:cNvPr>
          <p:cNvSpPr>
            <a:spLocks noGrp="1"/>
          </p:cNvSpPr>
          <p:nvPr>
            <p:ph type="title"/>
          </p:nvPr>
        </p:nvSpPr>
        <p:spPr>
          <a:xfrm>
            <a:off x="173832" y="157164"/>
            <a:ext cx="10515600" cy="556546"/>
          </a:xfrm>
        </p:spPr>
        <p:txBody>
          <a:bodyPr>
            <a:normAutofit fontScale="90000"/>
          </a:bodyPr>
          <a:lstStyle/>
          <a:p>
            <a:r>
              <a:rPr lang="nl-NL" dirty="0"/>
              <a:t>Feature Engineering</a:t>
            </a:r>
          </a:p>
        </p:txBody>
      </p:sp>
      <p:pic>
        <p:nvPicPr>
          <p:cNvPr id="7" name="Picture 6">
            <a:extLst>
              <a:ext uri="{FF2B5EF4-FFF2-40B4-BE49-F238E27FC236}">
                <a16:creationId xmlns:a16="http://schemas.microsoft.com/office/drawing/2014/main" id="{99541344-5B49-8752-936E-2CE666855DFC}"/>
              </a:ext>
            </a:extLst>
          </p:cNvPr>
          <p:cNvPicPr>
            <a:picLocks noChangeAspect="1"/>
          </p:cNvPicPr>
          <p:nvPr/>
        </p:nvPicPr>
        <p:blipFill>
          <a:blip r:embed="rId2"/>
          <a:stretch>
            <a:fillRect/>
          </a:stretch>
        </p:blipFill>
        <p:spPr>
          <a:xfrm>
            <a:off x="145256" y="1389990"/>
            <a:ext cx="11901488" cy="2124735"/>
          </a:xfrm>
          <a:prstGeom prst="rect">
            <a:avLst/>
          </a:prstGeom>
        </p:spPr>
      </p:pic>
      <p:pic>
        <p:nvPicPr>
          <p:cNvPr id="8" name="Picture 7">
            <a:extLst>
              <a:ext uri="{FF2B5EF4-FFF2-40B4-BE49-F238E27FC236}">
                <a16:creationId xmlns:a16="http://schemas.microsoft.com/office/drawing/2014/main" id="{AE3E5204-5492-2516-0F59-E8E2B90FC4C9}"/>
              </a:ext>
            </a:extLst>
          </p:cNvPr>
          <p:cNvPicPr>
            <a:picLocks noChangeAspect="1"/>
          </p:cNvPicPr>
          <p:nvPr/>
        </p:nvPicPr>
        <p:blipFill>
          <a:blip r:embed="rId3"/>
          <a:stretch>
            <a:fillRect/>
          </a:stretch>
        </p:blipFill>
        <p:spPr>
          <a:xfrm>
            <a:off x="145256" y="4735774"/>
            <a:ext cx="11876838" cy="1022089"/>
          </a:xfrm>
          <a:prstGeom prst="rect">
            <a:avLst/>
          </a:prstGeom>
        </p:spPr>
      </p:pic>
      <p:sp>
        <p:nvSpPr>
          <p:cNvPr id="9" name="Down Arrow 8">
            <a:extLst>
              <a:ext uri="{FF2B5EF4-FFF2-40B4-BE49-F238E27FC236}">
                <a16:creationId xmlns:a16="http://schemas.microsoft.com/office/drawing/2014/main" id="{B1923843-5527-DBC1-0BB7-5CE7C1E37F5A}"/>
              </a:ext>
            </a:extLst>
          </p:cNvPr>
          <p:cNvSpPr/>
          <p:nvPr/>
        </p:nvSpPr>
        <p:spPr>
          <a:xfrm>
            <a:off x="2271713" y="3714752"/>
            <a:ext cx="2228850" cy="871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B5AF20C-FB16-66F3-F6E1-DC939442A296}"/>
              </a:ext>
            </a:extLst>
          </p:cNvPr>
          <p:cNvSpPr txBox="1"/>
          <p:nvPr/>
        </p:nvSpPr>
        <p:spPr>
          <a:xfrm>
            <a:off x="145256" y="6133219"/>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https://github.com/pkaramertzanis/modelling_hazard_assessment/blob/master/notebooks/01_lab1.ipynb</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2" name="Slide Number Placeholder 11">
            <a:extLst>
              <a:ext uri="{FF2B5EF4-FFF2-40B4-BE49-F238E27FC236}">
                <a16:creationId xmlns:a16="http://schemas.microsoft.com/office/drawing/2014/main" id="{0AFD8680-D0CA-ED3E-DC5F-A7D7EADD891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160577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E837-7E02-F451-F077-5288D807CABA}"/>
              </a:ext>
            </a:extLst>
          </p:cNvPr>
          <p:cNvSpPr>
            <a:spLocks noGrp="1"/>
          </p:cNvSpPr>
          <p:nvPr>
            <p:ph type="title"/>
          </p:nvPr>
        </p:nvSpPr>
        <p:spPr/>
        <p:txBody>
          <a:bodyPr>
            <a:normAutofit/>
          </a:bodyPr>
          <a:lstStyle/>
          <a:p>
            <a:r>
              <a:rPr lang="nl-NL" dirty="0"/>
              <a:t>Evaluation of random </a:t>
            </a:r>
            <a:r>
              <a:rPr lang="nl-NL" dirty="0" err="1"/>
              <a:t>forest</a:t>
            </a:r>
            <a:r>
              <a:rPr lang="nl-NL" dirty="0"/>
              <a:t> </a:t>
            </a:r>
          </a:p>
        </p:txBody>
      </p:sp>
      <p:sp>
        <p:nvSpPr>
          <p:cNvPr id="5" name="Table Placeholder 4">
            <a:extLst>
              <a:ext uri="{FF2B5EF4-FFF2-40B4-BE49-F238E27FC236}">
                <a16:creationId xmlns:a16="http://schemas.microsoft.com/office/drawing/2014/main" id="{074BF19C-B372-A997-CD6B-E2B7A2F47FE3}"/>
              </a:ext>
            </a:extLst>
          </p:cNvPr>
          <p:cNvSpPr>
            <a:spLocks noGrp="1"/>
          </p:cNvSpPr>
          <p:nvPr>
            <p:ph type="tbl" idx="1"/>
          </p:nvPr>
        </p:nvSpPr>
        <p:spPr/>
        <p:txBody>
          <a:bodyPr/>
          <a:lstStyle/>
          <a:p>
            <a:r>
              <a:rPr lang="nl-NL" dirty="0" err="1"/>
              <a:t>Confusion</a:t>
            </a:r>
            <a:r>
              <a:rPr lang="nl-NL" dirty="0"/>
              <a:t> Matrix</a:t>
            </a:r>
          </a:p>
          <a:p>
            <a:r>
              <a:rPr lang="nl-NL" dirty="0" err="1"/>
              <a:t>Specificity</a:t>
            </a:r>
            <a:r>
              <a:rPr lang="nl-NL" dirty="0"/>
              <a:t> / </a:t>
            </a:r>
            <a:r>
              <a:rPr lang="nl-NL" dirty="0" err="1"/>
              <a:t>Recall</a:t>
            </a:r>
            <a:endParaRPr lang="nl-NL" dirty="0"/>
          </a:p>
          <a:p>
            <a:r>
              <a:rPr lang="nl-NL" dirty="0" err="1"/>
              <a:t>Sensitivity</a:t>
            </a:r>
            <a:r>
              <a:rPr lang="nl-NL" dirty="0"/>
              <a:t> </a:t>
            </a:r>
          </a:p>
          <a:p>
            <a:r>
              <a:rPr lang="nl-NL" dirty="0"/>
              <a:t>(</a:t>
            </a:r>
            <a:r>
              <a:rPr lang="nl-NL" dirty="0" err="1"/>
              <a:t>Balanced</a:t>
            </a:r>
            <a:r>
              <a:rPr lang="nl-NL" dirty="0"/>
              <a:t>) </a:t>
            </a:r>
            <a:r>
              <a:rPr lang="nl-NL" dirty="0" err="1"/>
              <a:t>Accuracy</a:t>
            </a:r>
            <a:endParaRPr lang="nl-NL" dirty="0"/>
          </a:p>
          <a:p>
            <a:r>
              <a:rPr lang="nl-NL" dirty="0"/>
              <a:t>AUC-ROC / PR Curve </a:t>
            </a:r>
          </a:p>
        </p:txBody>
      </p:sp>
      <p:sp>
        <p:nvSpPr>
          <p:cNvPr id="6" name="Date Placeholder 5">
            <a:extLst>
              <a:ext uri="{FF2B5EF4-FFF2-40B4-BE49-F238E27FC236}">
                <a16:creationId xmlns:a16="http://schemas.microsoft.com/office/drawing/2014/main" id="{9D4B8D7F-BF3B-423B-A158-3EF091697DD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p>
        </p:txBody>
      </p:sp>
      <p:sp>
        <p:nvSpPr>
          <p:cNvPr id="7" name="Footer Placeholder 6">
            <a:extLst>
              <a:ext uri="{FF2B5EF4-FFF2-40B4-BE49-F238E27FC236}">
                <a16:creationId xmlns:a16="http://schemas.microsoft.com/office/drawing/2014/main" id="{C4886B99-292F-2960-1635-4745498F32D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p>
        </p:txBody>
      </p:sp>
      <p:sp>
        <p:nvSpPr>
          <p:cNvPr id="8" name="Slide Number Placeholder 7">
            <a:extLst>
              <a:ext uri="{FF2B5EF4-FFF2-40B4-BE49-F238E27FC236}">
                <a16:creationId xmlns:a16="http://schemas.microsoft.com/office/drawing/2014/main" id="{5261DF45-7249-B619-8AF2-C1C34925CD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16258-74BE-4D63-8C77-A3060CB53A9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22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41575"/>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1; Principles of Machine Learning</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866376" cy="1833775"/>
          </a:xfrm>
        </p:spPr>
        <p:txBody>
          <a:bodyPr>
            <a:normAutofit/>
          </a:body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22/23 May 2025</a:t>
            </a:r>
            <a:endParaRPr kumimoji="0" lang="nl-NL"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4" name="Subtitle 2">
            <a:extLst>
              <a:ext uri="{FF2B5EF4-FFF2-40B4-BE49-F238E27FC236}">
                <a16:creationId xmlns:a16="http://schemas.microsoft.com/office/drawing/2014/main" id="{44B88961-FC08-1DDE-0181-6AF65926F2F5}"/>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B74C77B4-E855-FA54-6220-ACEDDDA156F4}"/>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Theory</a:t>
            </a:r>
            <a:r>
              <a:rPr lang="nl-NL" sz="4800" dirty="0">
                <a:solidFill>
                  <a:schemeClr val="bg1"/>
                </a:solidFill>
              </a:rPr>
              <a:t> 1 –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AA340AB1-0455-47D6-E9F6-E301BC60A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5902821C-4D82-CE2B-7AF9-E1782984BD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5C5B4AF7-04A3-F3A3-2A64-6FC126D10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05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idx="4294967295"/>
          </p:nvPr>
        </p:nvSpPr>
        <p:spPr>
          <a:xfrm>
            <a:off x="214178" y="-249237"/>
            <a:ext cx="5086350" cy="1622425"/>
          </a:xfrm>
        </p:spPr>
        <p:txBody>
          <a:bodyPr vert="horz" lIns="91440" tIns="45720" rIns="91440" bIns="45720" rtlCol="0" anchor="ctr">
            <a:normAutofit/>
          </a:bodyPr>
          <a:lstStyle/>
          <a:p>
            <a:r>
              <a:rPr lang="en-US" sz="4000" b="1" kern="1200" dirty="0">
                <a:solidFill>
                  <a:schemeClr val="accent1">
                    <a:lumMod val="50000"/>
                  </a:schemeClr>
                </a:solidFill>
                <a:latin typeface="+mj-lt"/>
                <a:ea typeface="+mj-ea"/>
                <a:cs typeface="+mj-cs"/>
              </a:rPr>
              <a:t>Artificial Intelligence</a:t>
            </a:r>
          </a:p>
        </p:txBody>
      </p:sp>
      <p:sp>
        <p:nvSpPr>
          <p:cNvPr id="6" name="TextBox 5">
            <a:extLst>
              <a:ext uri="{FF2B5EF4-FFF2-40B4-BE49-F238E27FC236}">
                <a16:creationId xmlns:a16="http://schemas.microsoft.com/office/drawing/2014/main" id="{531BE6C5-5E9B-4041-92CF-95F60279539F}"/>
              </a:ext>
            </a:extLst>
          </p:cNvPr>
          <p:cNvSpPr txBox="1"/>
          <p:nvPr/>
        </p:nvSpPr>
        <p:spPr>
          <a:xfrm>
            <a:off x="107622" y="1552581"/>
            <a:ext cx="2748495" cy="3256259"/>
          </a:xfrm>
          <a:prstGeom prst="rect">
            <a:avLst/>
          </a:prstGeom>
        </p:spPr>
        <p:txBody>
          <a:bodyPr vert="horz" lIns="91440" tIns="45720" rIns="91440" bIns="45720" rtlCol="0">
            <a:normAutofit fontScale="85000" lnSpcReduction="10000"/>
          </a:bodyPr>
          <a:lstStyle/>
          <a:p>
            <a:pPr marL="0" marR="0" lvl="0" indent="0" algn="l" defTabSz="914400" rtl="0" eaLnBrk="1" fontAlgn="auto" latinLnBrk="0" hangingPunct="1">
              <a:lnSpc>
                <a:spcPct val="170000"/>
              </a:lnSpc>
              <a:spcBef>
                <a:spcPts val="0"/>
              </a:spcBef>
              <a:spcAft>
                <a:spcPts val="60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theory and development of computer systems able to perform tasks normally requiring human intelligence, such as visual perception, speech recognition, decision-making, translation between languages, and generation of content.</a:t>
            </a:r>
          </a:p>
        </p:txBody>
      </p:sp>
      <p:grpSp>
        <p:nvGrpSpPr>
          <p:cNvPr id="19" name="Group 18">
            <a:extLst>
              <a:ext uri="{FF2B5EF4-FFF2-40B4-BE49-F238E27FC236}">
                <a16:creationId xmlns:a16="http://schemas.microsoft.com/office/drawing/2014/main" id="{7971DD1F-2451-8BFA-6395-572D515811F7}"/>
              </a:ext>
            </a:extLst>
          </p:cNvPr>
          <p:cNvGrpSpPr/>
          <p:nvPr/>
        </p:nvGrpSpPr>
        <p:grpSpPr>
          <a:xfrm>
            <a:off x="2963738" y="1206273"/>
            <a:ext cx="10051578" cy="4445454"/>
            <a:chOff x="1601117" y="2319529"/>
            <a:chExt cx="10051578" cy="4445454"/>
          </a:xfrm>
        </p:grpSpPr>
        <p:pic>
          <p:nvPicPr>
            <p:cNvPr id="20" name="Picture 2" descr="The AI technology landscape explained - Baker Tilly">
              <a:extLst>
                <a:ext uri="{FF2B5EF4-FFF2-40B4-BE49-F238E27FC236}">
                  <a16:creationId xmlns:a16="http://schemas.microsoft.com/office/drawing/2014/main" id="{3AFA8DEE-021A-2334-2316-B0F3F2E4D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1117" y="2319529"/>
              <a:ext cx="9014084" cy="412394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2DC4D0-EA82-76F5-6A17-5401560C7049}"/>
                </a:ext>
              </a:extLst>
            </p:cNvPr>
            <p:cNvSpPr txBox="1"/>
            <p:nvPr/>
          </p:nvSpPr>
          <p:spPr>
            <a:xfrm>
              <a:off x="1627179" y="6395651"/>
              <a:ext cx="100255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www.bakertilly.com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insights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technology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-landscape-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explained</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Date Placeholder 2">
            <a:extLst>
              <a:ext uri="{FF2B5EF4-FFF2-40B4-BE49-F238E27FC236}">
                <a16:creationId xmlns:a16="http://schemas.microsoft.com/office/drawing/2014/main" id="{1230ADC9-54B3-3448-C1EA-3C2FE07489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9F57DCD-A04C-BF8D-60FF-5C90D23FF50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1E1F623A-0648-E938-0876-CDC4FC26D2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11254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3602</Words>
  <Application>Microsoft Office PowerPoint</Application>
  <PresentationFormat>Widescreen</PresentationFormat>
  <Paragraphs>532</Paragraphs>
  <Slides>66</Slides>
  <Notes>24</Notes>
  <HiddenSlides>12</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66</vt:i4>
      </vt:variant>
    </vt:vector>
  </HeadingPairs>
  <TitlesOfParts>
    <vt:vector size="83" baseType="lpstr">
      <vt:lpstr>Aptos</vt:lpstr>
      <vt:lpstr>Aptos Display</vt:lpstr>
      <vt:lpstr>Aptos Narrow</vt:lpstr>
      <vt:lpstr>Arial</vt:lpstr>
      <vt:lpstr>Avenir Next LT Pro</vt:lpstr>
      <vt:lpstr>Calibri</vt:lpstr>
      <vt:lpstr>Calibri Light</vt:lpstr>
      <vt:lpstr>Helvetica</vt:lpstr>
      <vt:lpstr>Menlo</vt:lpstr>
      <vt:lpstr>Open Sans</vt:lpstr>
      <vt:lpstr>Open Sans Light</vt:lpstr>
      <vt:lpstr>Rubik</vt:lpstr>
      <vt:lpstr>Times New Roman</vt:lpstr>
      <vt:lpstr>Verdana</vt:lpstr>
      <vt:lpstr>Wingdings</vt:lpstr>
      <vt:lpstr>1_Office Theme</vt:lpstr>
      <vt:lpstr>Kantoorthema</vt:lpstr>
      <vt:lpstr>ECHA</vt:lpstr>
      <vt:lpstr>Day 1</vt:lpstr>
      <vt:lpstr>Day 2</vt:lpstr>
      <vt:lpstr>Ice Breaker: Coert</vt:lpstr>
      <vt:lpstr>Course contents - overview</vt:lpstr>
      <vt:lpstr>ECHA Course on Artificial Intelligence for Chemical Risk Assessment  Theory 1; Principles of Machine Learning   Panagiotis (Panos) Karamertzanis, PhD; Michael Liem, PhD;  (Marc Teunis, PhD;) Coert van Gemeren, PhD</vt:lpstr>
      <vt:lpstr>Lecture 1; Principles of Machine Learning</vt:lpstr>
      <vt:lpstr>Theory 1 –  Contents</vt:lpstr>
      <vt:lpstr>Artificial Intelligence</vt:lpstr>
      <vt:lpstr>Types of AI?</vt:lpstr>
      <vt:lpstr>AI types</vt:lpstr>
      <vt:lpstr>Narrow AI (Reactive Machines, Limited Memory)</vt:lpstr>
      <vt:lpstr>AGI (Theory of mind)</vt:lpstr>
      <vt:lpstr>Super Intelligent AI (self-aware)</vt:lpstr>
      <vt:lpstr>But is it science fiction?</vt:lpstr>
      <vt:lpstr>The ARC benchmark for AGI</vt:lpstr>
      <vt:lpstr>A word of caution</vt:lpstr>
      <vt:lpstr>We do not know</vt:lpstr>
      <vt:lpstr>The verdict is out there!</vt:lpstr>
      <vt:lpstr>History of Deep Learning</vt:lpstr>
      <vt:lpstr>PowerPoint Presentation</vt:lpstr>
      <vt:lpstr>The state of LLMs</vt:lpstr>
      <vt:lpstr>Prerequisites for the AI boom</vt:lpstr>
      <vt:lpstr>PowerPoint Presentation</vt:lpstr>
      <vt:lpstr>2. Moore’s Law</vt:lpstr>
      <vt:lpstr>2. Specialized Hardware</vt:lpstr>
      <vt:lpstr>TFLOPS, explained</vt:lpstr>
      <vt:lpstr>Classical Machine Learning</vt:lpstr>
      <vt:lpstr>PowerPoint Presentation</vt:lpstr>
      <vt:lpstr>Supervised Machine learning</vt:lpstr>
      <vt:lpstr>Choosing an ML model -&gt; Articulate the problem</vt:lpstr>
      <vt:lpstr>Type of learning/task</vt:lpstr>
      <vt:lpstr>PowerPoint Presentation</vt:lpstr>
      <vt:lpstr>Building Machine Learning Models</vt:lpstr>
      <vt:lpstr>Steps to build machine learning models (CRISP-DM)</vt:lpstr>
      <vt:lpstr>Start with Exploratory Data Analysis &amp; use code to do it.</vt:lpstr>
      <vt:lpstr>Sharing data or Data Sharing!</vt:lpstr>
      <vt:lpstr>Kernels (feature engineering)</vt:lpstr>
      <vt:lpstr>Kernels (detection)</vt:lpstr>
      <vt:lpstr>Deep Learning Convolution</vt:lpstr>
      <vt:lpstr>Deep Learning Data driven feature modeling</vt:lpstr>
      <vt:lpstr>Deep Learning Why ‘deep’ learning?</vt:lpstr>
      <vt:lpstr>Deep Learning Why ‘deep’ learning?</vt:lpstr>
      <vt:lpstr>What do we need to build a (predictive) model?</vt:lpstr>
      <vt:lpstr>Modeling pipeline</vt:lpstr>
      <vt:lpstr>PowerPoint Presentation</vt:lpstr>
      <vt:lpstr>Model testing and evaluation</vt:lpstr>
      <vt:lpstr>Modeling pipeline</vt:lpstr>
      <vt:lpstr>Model testing; is the agent mutagenic or not?</vt:lpstr>
      <vt:lpstr>Statistical performance parameters</vt:lpstr>
      <vt:lpstr>Statistical performance parameters</vt:lpstr>
      <vt:lpstr>PowerPoint Presentation</vt:lpstr>
      <vt:lpstr>PowerPoint Presentation</vt:lpstr>
      <vt:lpstr>Precision Recall curve</vt:lpstr>
      <vt:lpstr>Area Under the Curve (AUC) Reciever Operating Characteristics (ROC)</vt:lpstr>
      <vt:lpstr>A classical ML example;  Random Forest?</vt:lpstr>
      <vt:lpstr>Random Forest</vt:lpstr>
      <vt:lpstr>Decision tree</vt:lpstr>
      <vt:lpstr>2 trees do not make a forest</vt:lpstr>
      <vt:lpstr>Ensemble model</vt:lpstr>
      <vt:lpstr>Ensemble through ‘Bagging’ (Bootstrap aggregation) </vt:lpstr>
      <vt:lpstr>Random forest predictions – majority rules!</vt:lpstr>
      <vt:lpstr>Individual splits on the data, by feature combinations</vt:lpstr>
      <vt:lpstr>Typical Input data</vt:lpstr>
      <vt:lpstr>Feature Engineering</vt:lpstr>
      <vt:lpstr>Evaluation of random forest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4</cp:revision>
  <dcterms:created xsi:type="dcterms:W3CDTF">2025-02-07T09:46:15Z</dcterms:created>
  <dcterms:modified xsi:type="dcterms:W3CDTF">2025-05-23T09:25:23Z</dcterms:modified>
</cp:coreProperties>
</file>